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71" r:id="rId4"/>
    <p:sldId id="278" r:id="rId5"/>
    <p:sldId id="272" r:id="rId6"/>
    <p:sldId id="273" r:id="rId7"/>
    <p:sldId id="279" r:id="rId8"/>
    <p:sldId id="274" r:id="rId9"/>
    <p:sldId id="280" r:id="rId10"/>
    <p:sldId id="275" r:id="rId11"/>
    <p:sldId id="281" r:id="rId12"/>
    <p:sldId id="276" r:id="rId13"/>
    <p:sldId id="282" r:id="rId14"/>
    <p:sldId id="277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AFB9-E887-401C-A485-FCBC5566716B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7CA8D-773B-42FD-94CA-51DADBEE8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1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CA8D-773B-42FD-94CA-51DADBEE85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4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1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7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79073-E129-5146-9657-58C1F6136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014" y="1383590"/>
            <a:ext cx="4464337" cy="2904121"/>
          </a:xfrm>
        </p:spPr>
        <p:txBody>
          <a:bodyPr anchor="ctr">
            <a:normAutofit/>
          </a:bodyPr>
          <a:lstStyle/>
          <a:p>
            <a:r>
              <a:rPr lang="fr-FR" sz="6000" dirty="0"/>
              <a:t>Grande Dictée Faites Lire !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D085E2-6B24-C7FA-E85A-C79FE2F60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6337" y="5391576"/>
            <a:ext cx="2000614" cy="593170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fr-FR" sz="3600" dirty="0"/>
              <a:t>Le Mans 2023</a:t>
            </a:r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 3" descr="Faites Lire ! 2023 se prépare – Faites lire !">
            <a:extLst>
              <a:ext uri="{FF2B5EF4-FFF2-40B4-BE49-F238E27FC236}">
                <a16:creationId xmlns:a16="http://schemas.microsoft.com/office/drawing/2014/main" id="{F1710DA3-23F4-AC09-9A46-61279416E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9" y="444262"/>
            <a:ext cx="5345836" cy="580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3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99" y="1409700"/>
            <a:ext cx="10435472" cy="361866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Soudain, mes personnages se sont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frayé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leur propre voie et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emparés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de mon histoire, craignant peut-être qu’elle ne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plût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plus…</a:t>
            </a:r>
            <a:endParaRPr lang="fr-FR" sz="6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18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99" y="1115259"/>
            <a:ext cx="10435472" cy="462748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66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Tel mousquetaire, fier de sa belle </a:t>
            </a:r>
            <a:r>
              <a:rPr lang="fr-FR" sz="6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haquenée</a:t>
            </a:r>
            <a:r>
              <a:rPr lang="fr-FR" sz="66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juvénile, les guides </a:t>
            </a:r>
            <a:r>
              <a:rPr lang="fr-FR" sz="6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tenues</a:t>
            </a:r>
            <a:r>
              <a:rPr lang="fr-FR" sz="66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6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ferme</a:t>
            </a:r>
            <a:r>
              <a:rPr lang="fr-FR" sz="66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s’en va faire ailleurs le </a:t>
            </a:r>
            <a:r>
              <a:rPr lang="fr-FR" sz="6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ferrailleur</a:t>
            </a:r>
            <a:r>
              <a:rPr lang="fr-FR" sz="66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et pourfendre les </a:t>
            </a:r>
            <a:r>
              <a:rPr lang="fr-FR" sz="6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intrigants</a:t>
            </a:r>
            <a:r>
              <a:rPr lang="fr-FR" sz="66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;</a:t>
            </a:r>
            <a:endParaRPr lang="fr-FR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24" y="1895475"/>
            <a:ext cx="10435472" cy="244625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un autre,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orgueilleux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abordant à La Rochelle le siège relax, s’avère un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sot fat 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fr-FR" sz="177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56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9" y="631596"/>
            <a:ext cx="10435472" cy="524366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 troisième, afin que soit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sauvée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la réputation d’une reine,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rejoint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la cour ou tout autre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riche lieu 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pour accomplir cette mission cardinale…</a:t>
            </a:r>
            <a:endParaRPr lang="fr-FR" sz="177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98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74" y="1085850"/>
            <a:ext cx="10435472" cy="444650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6600" kern="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</a:rPr>
              <a:t>Que de désillusions m’auront </a:t>
            </a:r>
            <a:r>
              <a:rPr lang="fr-FR" sz="6600" kern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values</a:t>
            </a:r>
            <a:r>
              <a:rPr lang="fr-FR" sz="6600" kern="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</a:rPr>
              <a:t> à la chaîne (chaine) ces </a:t>
            </a:r>
            <a:r>
              <a:rPr lang="fr-FR" sz="6600" kern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tranche-montagnes</a:t>
            </a:r>
            <a:r>
              <a:rPr lang="fr-FR" sz="6600" kern="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</a:rPr>
              <a:t> ! Je crois qu’ils se sont bien </a:t>
            </a:r>
            <a:r>
              <a:rPr lang="fr-FR" sz="6600" kern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moqués</a:t>
            </a:r>
            <a:r>
              <a:rPr lang="fr-FR" sz="6600" kern="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</a:rPr>
              <a:t> de moi, qui pourtant ne leur </a:t>
            </a:r>
            <a:r>
              <a:rPr lang="fr-FR" sz="6600" kern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veux</a:t>
            </a:r>
            <a:r>
              <a:rPr lang="fr-FR" sz="6600" kern="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</a:rPr>
              <a:t> que du bien ;</a:t>
            </a:r>
            <a:endParaRPr lang="fr-FR" sz="248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08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783E542C-76A9-4825-AD09-F15DAFDD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9">
            <a:extLst>
              <a:ext uri="{FF2B5EF4-FFF2-40B4-BE49-F238E27FC236}">
                <a16:creationId xmlns:a16="http://schemas.microsoft.com/office/drawing/2014/main" id="{B4884F9F-22C0-46E3-9671-1700FFC8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06406" y="419990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31">
            <a:extLst>
              <a:ext uri="{FF2B5EF4-FFF2-40B4-BE49-F238E27FC236}">
                <a16:creationId xmlns:a16="http://schemas.microsoft.com/office/drawing/2014/main" id="{C2E723EF-5906-4149-8079-A84E3280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68646" y="471568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33">
            <a:extLst>
              <a:ext uri="{FF2B5EF4-FFF2-40B4-BE49-F238E27FC236}">
                <a16:creationId xmlns:a16="http://schemas.microsoft.com/office/drawing/2014/main" id="{1F5CAC00-A1BB-444C-BD9B-10D47F65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61" y="4159876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35">
            <a:extLst>
              <a:ext uri="{FF2B5EF4-FFF2-40B4-BE49-F238E27FC236}">
                <a16:creationId xmlns:a16="http://schemas.microsoft.com/office/drawing/2014/main" id="{22247C82-F668-423F-99CD-1037E6E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3" y="4121384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471" y="1179888"/>
            <a:ext cx="6066666" cy="3206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kern="0" dirty="0">
                <a:solidFill>
                  <a:srgbClr val="3A3A3A"/>
                </a:solidFill>
                <a:latin typeface="+mn-lt"/>
                <a:ea typeface="Times New Roman" panose="02020603050405020304" pitchFamily="18" charset="0"/>
              </a:rPr>
              <a:t>je les ai même </a:t>
            </a:r>
            <a:r>
              <a:rPr lang="fr-FR" kern="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entendus</a:t>
            </a:r>
            <a:r>
              <a:rPr lang="fr-FR" kern="0" dirty="0">
                <a:solidFill>
                  <a:srgbClr val="3A3A3A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kern="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susurrer</a:t>
            </a:r>
            <a:r>
              <a:rPr lang="fr-FR" kern="0" dirty="0">
                <a:solidFill>
                  <a:srgbClr val="3A3A3A"/>
                </a:solidFill>
                <a:latin typeface="+mn-lt"/>
                <a:ea typeface="Times New Roman" panose="02020603050405020304" pitchFamily="18" charset="0"/>
              </a:rPr>
              <a:t> cette devise ridicule qui, j’en suis convaincu, fera un bide (mais pas le mien) :</a:t>
            </a:r>
            <a:endParaRPr lang="fr-FR" dirty="0">
              <a:latin typeface="+mn-lt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65CDDF0-2B7A-47F4-0650-9F68497D3C78}"/>
              </a:ext>
            </a:extLst>
          </p:cNvPr>
          <p:cNvSpPr txBox="1">
            <a:spLocks/>
          </p:cNvSpPr>
          <p:nvPr/>
        </p:nvSpPr>
        <p:spPr>
          <a:xfrm>
            <a:off x="1937110" y="3935106"/>
            <a:ext cx="3987440" cy="213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br>
              <a:rPr lang="en-US" sz="3700" dirty="0"/>
            </a:br>
            <a:r>
              <a:rPr lang="fr-FR" sz="6200" kern="0" dirty="0">
                <a:solidFill>
                  <a:srgbClr val="3A3A3A"/>
                </a:solidFill>
                <a:latin typeface="+mn-lt"/>
                <a:ea typeface="Times New Roman" panose="02020603050405020304" pitchFamily="18" charset="0"/>
              </a:rPr>
              <a:t>« Un pour tous, </a:t>
            </a:r>
          </a:p>
          <a:p>
            <a:pPr>
              <a:lnSpc>
                <a:spcPct val="90000"/>
              </a:lnSpc>
            </a:pPr>
            <a:r>
              <a:rPr lang="fr-FR" sz="6200" kern="0" dirty="0">
                <a:solidFill>
                  <a:srgbClr val="3A3A3A"/>
                </a:solidFill>
                <a:latin typeface="+mn-lt"/>
                <a:ea typeface="Times New Roman" panose="02020603050405020304" pitchFamily="18" charset="0"/>
              </a:rPr>
              <a:t>tous pour un ! »</a:t>
            </a:r>
            <a:endParaRPr lang="fr-FR" sz="8500" dirty="0">
              <a:latin typeface="+mn-lt"/>
            </a:endParaRPr>
          </a:p>
        </p:txBody>
      </p:sp>
      <p:pic>
        <p:nvPicPr>
          <p:cNvPr id="2050" name="Picture 2" descr="Alexandre Dumas père - Films, Biographie et Listes sur MUBI">
            <a:extLst>
              <a:ext uri="{FF2B5EF4-FFF2-40B4-BE49-F238E27FC236}">
                <a16:creationId xmlns:a16="http://schemas.microsoft.com/office/drawing/2014/main" id="{C6527653-6644-AEB3-FA8D-B9508F68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31" y="4559919"/>
            <a:ext cx="1897995" cy="22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es Trois Mousquetaires — Wikipédia">
            <a:extLst>
              <a:ext uri="{FF2B5EF4-FFF2-40B4-BE49-F238E27FC236}">
                <a16:creationId xmlns:a16="http://schemas.microsoft.com/office/drawing/2014/main" id="{A3D5F6FE-0509-2546-E9D3-8A281EFA0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9" r="2" b="2"/>
          <a:stretch/>
        </p:blipFill>
        <p:spPr bwMode="auto">
          <a:xfrm>
            <a:off x="171177" y="5132920"/>
            <a:ext cx="1897995" cy="1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413E3EA-0697-4735-994B-169F5FA2C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es Trois Mousquetaires — Wikipédia">
            <a:extLst>
              <a:ext uri="{FF2B5EF4-FFF2-40B4-BE49-F238E27FC236}">
                <a16:creationId xmlns:a16="http://schemas.microsoft.com/office/drawing/2014/main" id="{FE8F33CA-C853-66F5-5763-7300D7ECE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9" r="2" b="2"/>
          <a:stretch/>
        </p:blipFill>
        <p:spPr bwMode="auto">
          <a:xfrm>
            <a:off x="4502238" y="-30"/>
            <a:ext cx="76897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xandre Dumas — Wikipédia">
            <a:extLst>
              <a:ext uri="{FF2B5EF4-FFF2-40B4-BE49-F238E27FC236}">
                <a16:creationId xmlns:a16="http://schemas.microsoft.com/office/drawing/2014/main" id="{7238D945-FDE0-B10B-3FA3-4D534B6BA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5938"/>
          <a:stretch/>
        </p:blipFill>
        <p:spPr bwMode="auto">
          <a:xfrm>
            <a:off x="0" y="-10"/>
            <a:ext cx="47131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1A253D7F-59E6-4CC0-8EC1-4344DBF6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22">
            <a:off x="4809917" y="3040238"/>
            <a:ext cx="4723791" cy="3268644"/>
          </a:xfrm>
          <a:custGeom>
            <a:avLst/>
            <a:gdLst>
              <a:gd name="connsiteX0" fmla="*/ 1725103 w 4074868"/>
              <a:gd name="connsiteY0" fmla="*/ 738 h 3854233"/>
              <a:gd name="connsiteX1" fmla="*/ 3726404 w 4074868"/>
              <a:gd name="connsiteY1" fmla="*/ 520602 h 3854233"/>
              <a:gd name="connsiteX2" fmla="*/ 4045683 w 4074868"/>
              <a:gd name="connsiteY2" fmla="*/ 2363978 h 3854233"/>
              <a:gd name="connsiteX3" fmla="*/ 3385996 w 4074868"/>
              <a:gd name="connsiteY3" fmla="*/ 3470418 h 3854233"/>
              <a:gd name="connsiteX4" fmla="*/ 1974843 w 4074868"/>
              <a:gd name="connsiteY4" fmla="*/ 3850183 h 3854233"/>
              <a:gd name="connsiteX5" fmla="*/ 873934 w 4074868"/>
              <a:gd name="connsiteY5" fmla="*/ 3672146 h 3854233"/>
              <a:gd name="connsiteX6" fmla="*/ 213568 w 4074868"/>
              <a:gd name="connsiteY6" fmla="*/ 3696051 h 3854233"/>
              <a:gd name="connsiteX7" fmla="*/ 346588 w 4074868"/>
              <a:gd name="connsiteY7" fmla="*/ 3254089 h 3854233"/>
              <a:gd name="connsiteX8" fmla="*/ 662 w 4074868"/>
              <a:gd name="connsiteY8" fmla="*/ 2289082 h 3854233"/>
              <a:gd name="connsiteX9" fmla="*/ 422770 w 4074868"/>
              <a:gd name="connsiteY9" fmla="*/ 459554 h 3854233"/>
              <a:gd name="connsiteX10" fmla="*/ 1725103 w 4074868"/>
              <a:gd name="connsiteY10" fmla="*/ 738 h 3854233"/>
              <a:gd name="connsiteX0" fmla="*/ 1724987 w 4074752"/>
              <a:gd name="connsiteY0" fmla="*/ 221 h 3853716"/>
              <a:gd name="connsiteX1" fmla="*/ 3726288 w 4074752"/>
              <a:gd name="connsiteY1" fmla="*/ 520085 h 3853716"/>
              <a:gd name="connsiteX2" fmla="*/ 4045567 w 4074752"/>
              <a:gd name="connsiteY2" fmla="*/ 2363461 h 3853716"/>
              <a:gd name="connsiteX3" fmla="*/ 3385880 w 4074752"/>
              <a:gd name="connsiteY3" fmla="*/ 3469901 h 3853716"/>
              <a:gd name="connsiteX4" fmla="*/ 1974727 w 4074752"/>
              <a:gd name="connsiteY4" fmla="*/ 3849666 h 3853716"/>
              <a:gd name="connsiteX5" fmla="*/ 873818 w 4074752"/>
              <a:gd name="connsiteY5" fmla="*/ 3671629 h 3853716"/>
              <a:gd name="connsiteX6" fmla="*/ 213452 w 4074752"/>
              <a:gd name="connsiteY6" fmla="*/ 3695534 h 3853716"/>
              <a:gd name="connsiteX7" fmla="*/ 346472 w 4074752"/>
              <a:gd name="connsiteY7" fmla="*/ 3253572 h 3853716"/>
              <a:gd name="connsiteX8" fmla="*/ 546 w 4074752"/>
              <a:gd name="connsiteY8" fmla="*/ 2288565 h 3853716"/>
              <a:gd name="connsiteX9" fmla="*/ 455212 w 4074752"/>
              <a:gd name="connsiteY9" fmla="*/ 558564 h 3853716"/>
              <a:gd name="connsiteX10" fmla="*/ 1724987 w 4074752"/>
              <a:gd name="connsiteY10" fmla="*/ 221 h 3853716"/>
              <a:gd name="connsiteX0" fmla="*/ 1724987 w 4074752"/>
              <a:gd name="connsiteY0" fmla="*/ 221 h 3853716"/>
              <a:gd name="connsiteX1" fmla="*/ 3726288 w 4074752"/>
              <a:gd name="connsiteY1" fmla="*/ 520085 h 3853716"/>
              <a:gd name="connsiteX2" fmla="*/ 4045567 w 4074752"/>
              <a:gd name="connsiteY2" fmla="*/ 2363461 h 3853716"/>
              <a:gd name="connsiteX3" fmla="*/ 3385880 w 4074752"/>
              <a:gd name="connsiteY3" fmla="*/ 3469901 h 3853716"/>
              <a:gd name="connsiteX4" fmla="*/ 1974727 w 4074752"/>
              <a:gd name="connsiteY4" fmla="*/ 3849666 h 3853716"/>
              <a:gd name="connsiteX5" fmla="*/ 873818 w 4074752"/>
              <a:gd name="connsiteY5" fmla="*/ 3671629 h 3853716"/>
              <a:gd name="connsiteX6" fmla="*/ 137482 w 4074752"/>
              <a:gd name="connsiteY6" fmla="*/ 3695534 h 3853716"/>
              <a:gd name="connsiteX7" fmla="*/ 346472 w 4074752"/>
              <a:gd name="connsiteY7" fmla="*/ 3253572 h 3853716"/>
              <a:gd name="connsiteX8" fmla="*/ 546 w 4074752"/>
              <a:gd name="connsiteY8" fmla="*/ 2288565 h 3853716"/>
              <a:gd name="connsiteX9" fmla="*/ 455212 w 4074752"/>
              <a:gd name="connsiteY9" fmla="*/ 558564 h 3853716"/>
              <a:gd name="connsiteX10" fmla="*/ 1724987 w 4074752"/>
              <a:gd name="connsiteY10" fmla="*/ 221 h 3853716"/>
              <a:gd name="connsiteX0" fmla="*/ 1724987 w 4074752"/>
              <a:gd name="connsiteY0" fmla="*/ 221 h 3855784"/>
              <a:gd name="connsiteX1" fmla="*/ 3726288 w 4074752"/>
              <a:gd name="connsiteY1" fmla="*/ 520085 h 3855784"/>
              <a:gd name="connsiteX2" fmla="*/ 4045567 w 4074752"/>
              <a:gd name="connsiteY2" fmla="*/ 2363461 h 3855784"/>
              <a:gd name="connsiteX3" fmla="*/ 3385880 w 4074752"/>
              <a:gd name="connsiteY3" fmla="*/ 3469901 h 3855784"/>
              <a:gd name="connsiteX4" fmla="*/ 1974727 w 4074752"/>
              <a:gd name="connsiteY4" fmla="*/ 3849666 h 3855784"/>
              <a:gd name="connsiteX5" fmla="*/ 873818 w 4074752"/>
              <a:gd name="connsiteY5" fmla="*/ 3671629 h 3855784"/>
              <a:gd name="connsiteX6" fmla="*/ 137482 w 4074752"/>
              <a:gd name="connsiteY6" fmla="*/ 3695534 h 3855784"/>
              <a:gd name="connsiteX7" fmla="*/ 346472 w 4074752"/>
              <a:gd name="connsiteY7" fmla="*/ 3253572 h 3855784"/>
              <a:gd name="connsiteX8" fmla="*/ 546 w 4074752"/>
              <a:gd name="connsiteY8" fmla="*/ 2288565 h 3855784"/>
              <a:gd name="connsiteX9" fmla="*/ 455212 w 4074752"/>
              <a:gd name="connsiteY9" fmla="*/ 558564 h 3855784"/>
              <a:gd name="connsiteX10" fmla="*/ 1724987 w 4074752"/>
              <a:gd name="connsiteY10" fmla="*/ 221 h 3855784"/>
              <a:gd name="connsiteX0" fmla="*/ 1724987 w 4074752"/>
              <a:gd name="connsiteY0" fmla="*/ 221 h 3902810"/>
              <a:gd name="connsiteX1" fmla="*/ 3726288 w 4074752"/>
              <a:gd name="connsiteY1" fmla="*/ 520085 h 3902810"/>
              <a:gd name="connsiteX2" fmla="*/ 4045567 w 4074752"/>
              <a:gd name="connsiteY2" fmla="*/ 2363461 h 3902810"/>
              <a:gd name="connsiteX3" fmla="*/ 3385880 w 4074752"/>
              <a:gd name="connsiteY3" fmla="*/ 3469901 h 3902810"/>
              <a:gd name="connsiteX4" fmla="*/ 2061551 w 4074752"/>
              <a:gd name="connsiteY4" fmla="*/ 3899430 h 3902810"/>
              <a:gd name="connsiteX5" fmla="*/ 873818 w 4074752"/>
              <a:gd name="connsiteY5" fmla="*/ 3671629 h 3902810"/>
              <a:gd name="connsiteX6" fmla="*/ 137482 w 4074752"/>
              <a:gd name="connsiteY6" fmla="*/ 3695534 h 3902810"/>
              <a:gd name="connsiteX7" fmla="*/ 346472 w 4074752"/>
              <a:gd name="connsiteY7" fmla="*/ 3253572 h 3902810"/>
              <a:gd name="connsiteX8" fmla="*/ 546 w 4074752"/>
              <a:gd name="connsiteY8" fmla="*/ 2288565 h 3902810"/>
              <a:gd name="connsiteX9" fmla="*/ 455212 w 4074752"/>
              <a:gd name="connsiteY9" fmla="*/ 558564 h 3902810"/>
              <a:gd name="connsiteX10" fmla="*/ 1724987 w 4074752"/>
              <a:gd name="connsiteY10" fmla="*/ 221 h 3902810"/>
              <a:gd name="connsiteX0" fmla="*/ 1724987 w 4069200"/>
              <a:gd name="connsiteY0" fmla="*/ 221 h 3902448"/>
              <a:gd name="connsiteX1" fmla="*/ 3726288 w 4069200"/>
              <a:gd name="connsiteY1" fmla="*/ 520085 h 3902448"/>
              <a:gd name="connsiteX2" fmla="*/ 4045567 w 4069200"/>
              <a:gd name="connsiteY2" fmla="*/ 2363461 h 3902448"/>
              <a:gd name="connsiteX3" fmla="*/ 3461851 w 4069200"/>
              <a:gd name="connsiteY3" fmla="*/ 3482342 h 3902448"/>
              <a:gd name="connsiteX4" fmla="*/ 2061551 w 4069200"/>
              <a:gd name="connsiteY4" fmla="*/ 3899430 h 3902448"/>
              <a:gd name="connsiteX5" fmla="*/ 873818 w 4069200"/>
              <a:gd name="connsiteY5" fmla="*/ 3671629 h 3902448"/>
              <a:gd name="connsiteX6" fmla="*/ 137482 w 4069200"/>
              <a:gd name="connsiteY6" fmla="*/ 3695534 h 3902448"/>
              <a:gd name="connsiteX7" fmla="*/ 346472 w 4069200"/>
              <a:gd name="connsiteY7" fmla="*/ 3253572 h 3902448"/>
              <a:gd name="connsiteX8" fmla="*/ 546 w 4069200"/>
              <a:gd name="connsiteY8" fmla="*/ 2288565 h 3902448"/>
              <a:gd name="connsiteX9" fmla="*/ 455212 w 4069200"/>
              <a:gd name="connsiteY9" fmla="*/ 558564 h 3902448"/>
              <a:gd name="connsiteX10" fmla="*/ 1724987 w 4069200"/>
              <a:gd name="connsiteY10" fmla="*/ 221 h 3902448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506"/>
              <a:gd name="connsiteX1" fmla="*/ 3726288 w 4069200"/>
              <a:gd name="connsiteY1" fmla="*/ 520085 h 3904506"/>
              <a:gd name="connsiteX2" fmla="*/ 4045567 w 4069200"/>
              <a:gd name="connsiteY2" fmla="*/ 2363461 h 3904506"/>
              <a:gd name="connsiteX3" fmla="*/ 3461851 w 4069200"/>
              <a:gd name="connsiteY3" fmla="*/ 3482342 h 3904506"/>
              <a:gd name="connsiteX4" fmla="*/ 2061551 w 4069200"/>
              <a:gd name="connsiteY4" fmla="*/ 3899430 h 3904506"/>
              <a:gd name="connsiteX5" fmla="*/ 862965 w 4069200"/>
              <a:gd name="connsiteY5" fmla="*/ 3708951 h 3904506"/>
              <a:gd name="connsiteX6" fmla="*/ 137482 w 4069200"/>
              <a:gd name="connsiteY6" fmla="*/ 3695534 h 3904506"/>
              <a:gd name="connsiteX7" fmla="*/ 346472 w 4069200"/>
              <a:gd name="connsiteY7" fmla="*/ 3253572 h 3904506"/>
              <a:gd name="connsiteX8" fmla="*/ 546 w 4069200"/>
              <a:gd name="connsiteY8" fmla="*/ 2288565 h 3904506"/>
              <a:gd name="connsiteX9" fmla="*/ 455212 w 4069200"/>
              <a:gd name="connsiteY9" fmla="*/ 558564 h 3904506"/>
              <a:gd name="connsiteX10" fmla="*/ 1724987 w 4069200"/>
              <a:gd name="connsiteY10" fmla="*/ 221 h 3904506"/>
              <a:gd name="connsiteX0" fmla="*/ 1724987 w 4069200"/>
              <a:gd name="connsiteY0" fmla="*/ 221 h 3904506"/>
              <a:gd name="connsiteX1" fmla="*/ 3726288 w 4069200"/>
              <a:gd name="connsiteY1" fmla="*/ 520085 h 3904506"/>
              <a:gd name="connsiteX2" fmla="*/ 4045567 w 4069200"/>
              <a:gd name="connsiteY2" fmla="*/ 2363461 h 3904506"/>
              <a:gd name="connsiteX3" fmla="*/ 3461851 w 4069200"/>
              <a:gd name="connsiteY3" fmla="*/ 3482342 h 3904506"/>
              <a:gd name="connsiteX4" fmla="*/ 2061551 w 4069200"/>
              <a:gd name="connsiteY4" fmla="*/ 3899430 h 3904506"/>
              <a:gd name="connsiteX5" fmla="*/ 862965 w 4069200"/>
              <a:gd name="connsiteY5" fmla="*/ 3708951 h 3904506"/>
              <a:gd name="connsiteX6" fmla="*/ 137482 w 4069200"/>
              <a:gd name="connsiteY6" fmla="*/ 3695534 h 3904506"/>
              <a:gd name="connsiteX7" fmla="*/ 346472 w 4069200"/>
              <a:gd name="connsiteY7" fmla="*/ 3253572 h 3904506"/>
              <a:gd name="connsiteX8" fmla="*/ 546 w 4069200"/>
              <a:gd name="connsiteY8" fmla="*/ 2288565 h 3904506"/>
              <a:gd name="connsiteX9" fmla="*/ 455212 w 4069200"/>
              <a:gd name="connsiteY9" fmla="*/ 558564 h 3904506"/>
              <a:gd name="connsiteX10" fmla="*/ 1724987 w 4069200"/>
              <a:gd name="connsiteY10" fmla="*/ 221 h 3904506"/>
              <a:gd name="connsiteX0" fmla="*/ 1724987 w 4069200"/>
              <a:gd name="connsiteY0" fmla="*/ 221 h 3904164"/>
              <a:gd name="connsiteX1" fmla="*/ 3726288 w 4069200"/>
              <a:gd name="connsiteY1" fmla="*/ 520085 h 3904164"/>
              <a:gd name="connsiteX2" fmla="*/ 4045567 w 4069200"/>
              <a:gd name="connsiteY2" fmla="*/ 2363461 h 3904164"/>
              <a:gd name="connsiteX3" fmla="*/ 3461851 w 4069200"/>
              <a:gd name="connsiteY3" fmla="*/ 3482342 h 3904164"/>
              <a:gd name="connsiteX4" fmla="*/ 2061551 w 4069200"/>
              <a:gd name="connsiteY4" fmla="*/ 3899430 h 3904164"/>
              <a:gd name="connsiteX5" fmla="*/ 862965 w 4069200"/>
              <a:gd name="connsiteY5" fmla="*/ 3708951 h 3904164"/>
              <a:gd name="connsiteX6" fmla="*/ 320510 w 4069200"/>
              <a:gd name="connsiteY6" fmla="*/ 3728324 h 3904164"/>
              <a:gd name="connsiteX7" fmla="*/ 137482 w 4069200"/>
              <a:gd name="connsiteY7" fmla="*/ 3695534 h 3904164"/>
              <a:gd name="connsiteX8" fmla="*/ 346472 w 4069200"/>
              <a:gd name="connsiteY8" fmla="*/ 3253572 h 3904164"/>
              <a:gd name="connsiteX9" fmla="*/ 546 w 4069200"/>
              <a:gd name="connsiteY9" fmla="*/ 2288565 h 3904164"/>
              <a:gd name="connsiteX10" fmla="*/ 455212 w 4069200"/>
              <a:gd name="connsiteY10" fmla="*/ 558564 h 3904164"/>
              <a:gd name="connsiteX11" fmla="*/ 1724987 w 4069200"/>
              <a:gd name="connsiteY11" fmla="*/ 221 h 3904164"/>
              <a:gd name="connsiteX0" fmla="*/ 1724987 w 4069200"/>
              <a:gd name="connsiteY0" fmla="*/ 221 h 3904164"/>
              <a:gd name="connsiteX1" fmla="*/ 3726288 w 4069200"/>
              <a:gd name="connsiteY1" fmla="*/ 520085 h 3904164"/>
              <a:gd name="connsiteX2" fmla="*/ 4045567 w 4069200"/>
              <a:gd name="connsiteY2" fmla="*/ 2363461 h 3904164"/>
              <a:gd name="connsiteX3" fmla="*/ 3461851 w 4069200"/>
              <a:gd name="connsiteY3" fmla="*/ 3482342 h 3904164"/>
              <a:gd name="connsiteX4" fmla="*/ 2061551 w 4069200"/>
              <a:gd name="connsiteY4" fmla="*/ 3899430 h 3904164"/>
              <a:gd name="connsiteX5" fmla="*/ 862965 w 4069200"/>
              <a:gd name="connsiteY5" fmla="*/ 3708951 h 3904164"/>
              <a:gd name="connsiteX6" fmla="*/ 320510 w 4069200"/>
              <a:gd name="connsiteY6" fmla="*/ 3728324 h 3904164"/>
              <a:gd name="connsiteX7" fmla="*/ 137482 w 4069200"/>
              <a:gd name="connsiteY7" fmla="*/ 3695534 h 3904164"/>
              <a:gd name="connsiteX8" fmla="*/ 346472 w 4069200"/>
              <a:gd name="connsiteY8" fmla="*/ 3253572 h 3904164"/>
              <a:gd name="connsiteX9" fmla="*/ 546 w 4069200"/>
              <a:gd name="connsiteY9" fmla="*/ 2288565 h 3904164"/>
              <a:gd name="connsiteX10" fmla="*/ 455212 w 4069200"/>
              <a:gd name="connsiteY10" fmla="*/ 558564 h 3904164"/>
              <a:gd name="connsiteX11" fmla="*/ 1724987 w 4069200"/>
              <a:gd name="connsiteY11" fmla="*/ 221 h 3904164"/>
              <a:gd name="connsiteX0" fmla="*/ 1724987 w 4069200"/>
              <a:gd name="connsiteY0" fmla="*/ 221 h 3904243"/>
              <a:gd name="connsiteX1" fmla="*/ 3726288 w 4069200"/>
              <a:gd name="connsiteY1" fmla="*/ 520085 h 3904243"/>
              <a:gd name="connsiteX2" fmla="*/ 4045567 w 4069200"/>
              <a:gd name="connsiteY2" fmla="*/ 2363461 h 3904243"/>
              <a:gd name="connsiteX3" fmla="*/ 3461851 w 4069200"/>
              <a:gd name="connsiteY3" fmla="*/ 3482342 h 3904243"/>
              <a:gd name="connsiteX4" fmla="*/ 2061551 w 4069200"/>
              <a:gd name="connsiteY4" fmla="*/ 3899430 h 3904243"/>
              <a:gd name="connsiteX5" fmla="*/ 862965 w 4069200"/>
              <a:gd name="connsiteY5" fmla="*/ 3708951 h 3904243"/>
              <a:gd name="connsiteX6" fmla="*/ 332507 w 4069200"/>
              <a:gd name="connsiteY6" fmla="*/ 3705396 h 3904243"/>
              <a:gd name="connsiteX7" fmla="*/ 137482 w 4069200"/>
              <a:gd name="connsiteY7" fmla="*/ 3695534 h 3904243"/>
              <a:gd name="connsiteX8" fmla="*/ 346472 w 4069200"/>
              <a:gd name="connsiteY8" fmla="*/ 3253572 h 3904243"/>
              <a:gd name="connsiteX9" fmla="*/ 546 w 4069200"/>
              <a:gd name="connsiteY9" fmla="*/ 2288565 h 3904243"/>
              <a:gd name="connsiteX10" fmla="*/ 455212 w 4069200"/>
              <a:gd name="connsiteY10" fmla="*/ 558564 h 3904243"/>
              <a:gd name="connsiteX11" fmla="*/ 1724987 w 4069200"/>
              <a:gd name="connsiteY11" fmla="*/ 221 h 3904243"/>
              <a:gd name="connsiteX0" fmla="*/ 1724987 w 4069200"/>
              <a:gd name="connsiteY0" fmla="*/ 221 h 3904243"/>
              <a:gd name="connsiteX1" fmla="*/ 3726288 w 4069200"/>
              <a:gd name="connsiteY1" fmla="*/ 520085 h 3904243"/>
              <a:gd name="connsiteX2" fmla="*/ 4045567 w 4069200"/>
              <a:gd name="connsiteY2" fmla="*/ 2363461 h 3904243"/>
              <a:gd name="connsiteX3" fmla="*/ 3461851 w 4069200"/>
              <a:gd name="connsiteY3" fmla="*/ 3482342 h 3904243"/>
              <a:gd name="connsiteX4" fmla="*/ 2061551 w 4069200"/>
              <a:gd name="connsiteY4" fmla="*/ 3899430 h 3904243"/>
              <a:gd name="connsiteX5" fmla="*/ 862965 w 4069200"/>
              <a:gd name="connsiteY5" fmla="*/ 3708951 h 3904243"/>
              <a:gd name="connsiteX6" fmla="*/ 332507 w 4069200"/>
              <a:gd name="connsiteY6" fmla="*/ 3705396 h 3904243"/>
              <a:gd name="connsiteX7" fmla="*/ 137482 w 4069200"/>
              <a:gd name="connsiteY7" fmla="*/ 3695534 h 3904243"/>
              <a:gd name="connsiteX8" fmla="*/ 346472 w 4069200"/>
              <a:gd name="connsiteY8" fmla="*/ 3253572 h 3904243"/>
              <a:gd name="connsiteX9" fmla="*/ 546 w 4069200"/>
              <a:gd name="connsiteY9" fmla="*/ 2288565 h 3904243"/>
              <a:gd name="connsiteX10" fmla="*/ 455212 w 4069200"/>
              <a:gd name="connsiteY10" fmla="*/ 558564 h 3904243"/>
              <a:gd name="connsiteX11" fmla="*/ 1724987 w 4069200"/>
              <a:gd name="connsiteY11" fmla="*/ 221 h 3904243"/>
              <a:gd name="connsiteX0" fmla="*/ 1724987 w 4069200"/>
              <a:gd name="connsiteY0" fmla="*/ 221 h 3904243"/>
              <a:gd name="connsiteX1" fmla="*/ 3726288 w 4069200"/>
              <a:gd name="connsiteY1" fmla="*/ 520085 h 3904243"/>
              <a:gd name="connsiteX2" fmla="*/ 4045567 w 4069200"/>
              <a:gd name="connsiteY2" fmla="*/ 2363461 h 3904243"/>
              <a:gd name="connsiteX3" fmla="*/ 3461851 w 4069200"/>
              <a:gd name="connsiteY3" fmla="*/ 3482342 h 3904243"/>
              <a:gd name="connsiteX4" fmla="*/ 2061551 w 4069200"/>
              <a:gd name="connsiteY4" fmla="*/ 3899430 h 3904243"/>
              <a:gd name="connsiteX5" fmla="*/ 862965 w 4069200"/>
              <a:gd name="connsiteY5" fmla="*/ 3708951 h 3904243"/>
              <a:gd name="connsiteX6" fmla="*/ 332507 w 4069200"/>
              <a:gd name="connsiteY6" fmla="*/ 3705396 h 3904243"/>
              <a:gd name="connsiteX7" fmla="*/ 137482 w 4069200"/>
              <a:gd name="connsiteY7" fmla="*/ 3695534 h 3904243"/>
              <a:gd name="connsiteX8" fmla="*/ 346472 w 4069200"/>
              <a:gd name="connsiteY8" fmla="*/ 3253572 h 3904243"/>
              <a:gd name="connsiteX9" fmla="*/ 546 w 4069200"/>
              <a:gd name="connsiteY9" fmla="*/ 2288565 h 3904243"/>
              <a:gd name="connsiteX10" fmla="*/ 455212 w 4069200"/>
              <a:gd name="connsiteY10" fmla="*/ 558564 h 3904243"/>
              <a:gd name="connsiteX11" fmla="*/ 1724987 w 4069200"/>
              <a:gd name="connsiteY11" fmla="*/ 221 h 3904243"/>
              <a:gd name="connsiteX0" fmla="*/ 1724987 w 4069200"/>
              <a:gd name="connsiteY0" fmla="*/ 221 h 3904288"/>
              <a:gd name="connsiteX1" fmla="*/ 3726288 w 4069200"/>
              <a:gd name="connsiteY1" fmla="*/ 520085 h 3904288"/>
              <a:gd name="connsiteX2" fmla="*/ 4045567 w 4069200"/>
              <a:gd name="connsiteY2" fmla="*/ 2363461 h 3904288"/>
              <a:gd name="connsiteX3" fmla="*/ 3461851 w 4069200"/>
              <a:gd name="connsiteY3" fmla="*/ 3482342 h 3904288"/>
              <a:gd name="connsiteX4" fmla="*/ 2061551 w 4069200"/>
              <a:gd name="connsiteY4" fmla="*/ 3899430 h 3904288"/>
              <a:gd name="connsiteX5" fmla="*/ 862965 w 4069200"/>
              <a:gd name="connsiteY5" fmla="*/ 3708951 h 3904288"/>
              <a:gd name="connsiteX6" fmla="*/ 358127 w 4069200"/>
              <a:gd name="connsiteY6" fmla="*/ 3692401 h 3904288"/>
              <a:gd name="connsiteX7" fmla="*/ 137482 w 4069200"/>
              <a:gd name="connsiteY7" fmla="*/ 3695534 h 3904288"/>
              <a:gd name="connsiteX8" fmla="*/ 346472 w 4069200"/>
              <a:gd name="connsiteY8" fmla="*/ 3253572 h 3904288"/>
              <a:gd name="connsiteX9" fmla="*/ 546 w 4069200"/>
              <a:gd name="connsiteY9" fmla="*/ 2288565 h 3904288"/>
              <a:gd name="connsiteX10" fmla="*/ 455212 w 4069200"/>
              <a:gd name="connsiteY10" fmla="*/ 558564 h 3904288"/>
              <a:gd name="connsiteX11" fmla="*/ 1724987 w 4069200"/>
              <a:gd name="connsiteY11" fmla="*/ 221 h 3904288"/>
              <a:gd name="connsiteX0" fmla="*/ 1724987 w 4069200"/>
              <a:gd name="connsiteY0" fmla="*/ 221 h 3904288"/>
              <a:gd name="connsiteX1" fmla="*/ 3726288 w 4069200"/>
              <a:gd name="connsiteY1" fmla="*/ 520085 h 3904288"/>
              <a:gd name="connsiteX2" fmla="*/ 4045567 w 4069200"/>
              <a:gd name="connsiteY2" fmla="*/ 2363461 h 3904288"/>
              <a:gd name="connsiteX3" fmla="*/ 3461851 w 4069200"/>
              <a:gd name="connsiteY3" fmla="*/ 3482342 h 3904288"/>
              <a:gd name="connsiteX4" fmla="*/ 2061551 w 4069200"/>
              <a:gd name="connsiteY4" fmla="*/ 3899430 h 3904288"/>
              <a:gd name="connsiteX5" fmla="*/ 862965 w 4069200"/>
              <a:gd name="connsiteY5" fmla="*/ 3708951 h 3904288"/>
              <a:gd name="connsiteX6" fmla="*/ 358127 w 4069200"/>
              <a:gd name="connsiteY6" fmla="*/ 3692401 h 3904288"/>
              <a:gd name="connsiteX7" fmla="*/ 137482 w 4069200"/>
              <a:gd name="connsiteY7" fmla="*/ 3695534 h 3904288"/>
              <a:gd name="connsiteX8" fmla="*/ 346472 w 4069200"/>
              <a:gd name="connsiteY8" fmla="*/ 3253572 h 3904288"/>
              <a:gd name="connsiteX9" fmla="*/ 546 w 4069200"/>
              <a:gd name="connsiteY9" fmla="*/ 2288565 h 3904288"/>
              <a:gd name="connsiteX10" fmla="*/ 455212 w 4069200"/>
              <a:gd name="connsiteY10" fmla="*/ 558564 h 3904288"/>
              <a:gd name="connsiteX11" fmla="*/ 1724987 w 4069200"/>
              <a:gd name="connsiteY11" fmla="*/ 221 h 3904288"/>
              <a:gd name="connsiteX0" fmla="*/ 1724987 w 4069200"/>
              <a:gd name="connsiteY0" fmla="*/ 221 h 3904411"/>
              <a:gd name="connsiteX1" fmla="*/ 3726288 w 4069200"/>
              <a:gd name="connsiteY1" fmla="*/ 520085 h 3904411"/>
              <a:gd name="connsiteX2" fmla="*/ 4045567 w 4069200"/>
              <a:gd name="connsiteY2" fmla="*/ 2363461 h 3904411"/>
              <a:gd name="connsiteX3" fmla="*/ 3461851 w 4069200"/>
              <a:gd name="connsiteY3" fmla="*/ 3482342 h 3904411"/>
              <a:gd name="connsiteX4" fmla="*/ 2061551 w 4069200"/>
              <a:gd name="connsiteY4" fmla="*/ 3899430 h 3904411"/>
              <a:gd name="connsiteX5" fmla="*/ 906840 w 4069200"/>
              <a:gd name="connsiteY5" fmla="*/ 3711026 h 3904411"/>
              <a:gd name="connsiteX6" fmla="*/ 358127 w 4069200"/>
              <a:gd name="connsiteY6" fmla="*/ 3692401 h 3904411"/>
              <a:gd name="connsiteX7" fmla="*/ 137482 w 4069200"/>
              <a:gd name="connsiteY7" fmla="*/ 3695534 h 3904411"/>
              <a:gd name="connsiteX8" fmla="*/ 346472 w 4069200"/>
              <a:gd name="connsiteY8" fmla="*/ 3253572 h 3904411"/>
              <a:gd name="connsiteX9" fmla="*/ 546 w 4069200"/>
              <a:gd name="connsiteY9" fmla="*/ 2288565 h 3904411"/>
              <a:gd name="connsiteX10" fmla="*/ 455212 w 4069200"/>
              <a:gd name="connsiteY10" fmla="*/ 558564 h 3904411"/>
              <a:gd name="connsiteX11" fmla="*/ 1724987 w 4069200"/>
              <a:gd name="connsiteY11" fmla="*/ 221 h 3904411"/>
              <a:gd name="connsiteX0" fmla="*/ 1724987 w 4069200"/>
              <a:gd name="connsiteY0" fmla="*/ 221 h 3904290"/>
              <a:gd name="connsiteX1" fmla="*/ 3726288 w 4069200"/>
              <a:gd name="connsiteY1" fmla="*/ 520085 h 3904290"/>
              <a:gd name="connsiteX2" fmla="*/ 4045567 w 4069200"/>
              <a:gd name="connsiteY2" fmla="*/ 2363461 h 3904290"/>
              <a:gd name="connsiteX3" fmla="*/ 3461851 w 4069200"/>
              <a:gd name="connsiteY3" fmla="*/ 3482342 h 3904290"/>
              <a:gd name="connsiteX4" fmla="*/ 2061551 w 4069200"/>
              <a:gd name="connsiteY4" fmla="*/ 3899430 h 3904290"/>
              <a:gd name="connsiteX5" fmla="*/ 933002 w 4069200"/>
              <a:gd name="connsiteY5" fmla="*/ 3708981 h 3904290"/>
              <a:gd name="connsiteX6" fmla="*/ 358127 w 4069200"/>
              <a:gd name="connsiteY6" fmla="*/ 3692401 h 3904290"/>
              <a:gd name="connsiteX7" fmla="*/ 137482 w 4069200"/>
              <a:gd name="connsiteY7" fmla="*/ 3695534 h 3904290"/>
              <a:gd name="connsiteX8" fmla="*/ 346472 w 4069200"/>
              <a:gd name="connsiteY8" fmla="*/ 3253572 h 3904290"/>
              <a:gd name="connsiteX9" fmla="*/ 546 w 4069200"/>
              <a:gd name="connsiteY9" fmla="*/ 2288565 h 3904290"/>
              <a:gd name="connsiteX10" fmla="*/ 455212 w 4069200"/>
              <a:gd name="connsiteY10" fmla="*/ 558564 h 3904290"/>
              <a:gd name="connsiteX11" fmla="*/ 1724987 w 4069200"/>
              <a:gd name="connsiteY11" fmla="*/ 221 h 3904290"/>
              <a:gd name="connsiteX0" fmla="*/ 1735297 w 4068877"/>
              <a:gd name="connsiteY0" fmla="*/ 105 h 4091808"/>
              <a:gd name="connsiteX1" fmla="*/ 3726268 w 4068877"/>
              <a:gd name="connsiteY1" fmla="*/ 707603 h 4091808"/>
              <a:gd name="connsiteX2" fmla="*/ 4045547 w 4068877"/>
              <a:gd name="connsiteY2" fmla="*/ 2550979 h 4091808"/>
              <a:gd name="connsiteX3" fmla="*/ 3461831 w 4068877"/>
              <a:gd name="connsiteY3" fmla="*/ 3669860 h 4091808"/>
              <a:gd name="connsiteX4" fmla="*/ 2061531 w 4068877"/>
              <a:gd name="connsiteY4" fmla="*/ 4086948 h 4091808"/>
              <a:gd name="connsiteX5" fmla="*/ 932982 w 4068877"/>
              <a:gd name="connsiteY5" fmla="*/ 3896499 h 4091808"/>
              <a:gd name="connsiteX6" fmla="*/ 358107 w 4068877"/>
              <a:gd name="connsiteY6" fmla="*/ 3879919 h 4091808"/>
              <a:gd name="connsiteX7" fmla="*/ 137462 w 4068877"/>
              <a:gd name="connsiteY7" fmla="*/ 3883052 h 4091808"/>
              <a:gd name="connsiteX8" fmla="*/ 346452 w 4068877"/>
              <a:gd name="connsiteY8" fmla="*/ 3441090 h 4091808"/>
              <a:gd name="connsiteX9" fmla="*/ 526 w 4068877"/>
              <a:gd name="connsiteY9" fmla="*/ 2476083 h 4091808"/>
              <a:gd name="connsiteX10" fmla="*/ 455192 w 4068877"/>
              <a:gd name="connsiteY10" fmla="*/ 746082 h 4091808"/>
              <a:gd name="connsiteX11" fmla="*/ 1735297 w 4068877"/>
              <a:gd name="connsiteY11" fmla="*/ 105 h 40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877" h="4091808">
                <a:moveTo>
                  <a:pt x="1735297" y="105"/>
                </a:moveTo>
                <a:cubicBezTo>
                  <a:pt x="2280476" y="-6308"/>
                  <a:pt x="3341226" y="282457"/>
                  <a:pt x="3726268" y="707603"/>
                </a:cubicBezTo>
                <a:cubicBezTo>
                  <a:pt x="4111310" y="1132749"/>
                  <a:pt x="4089620" y="2057270"/>
                  <a:pt x="4045547" y="2550979"/>
                </a:cubicBezTo>
                <a:cubicBezTo>
                  <a:pt x="4001474" y="3044688"/>
                  <a:pt x="3792500" y="3413865"/>
                  <a:pt x="3461831" y="3669860"/>
                </a:cubicBezTo>
                <a:cubicBezTo>
                  <a:pt x="3131162" y="3925855"/>
                  <a:pt x="2483006" y="4049175"/>
                  <a:pt x="2061531" y="4086948"/>
                </a:cubicBezTo>
                <a:cubicBezTo>
                  <a:pt x="1640056" y="4124721"/>
                  <a:pt x="1216886" y="3931004"/>
                  <a:pt x="932982" y="3896499"/>
                </a:cubicBezTo>
                <a:cubicBezTo>
                  <a:pt x="649078" y="3861994"/>
                  <a:pt x="479021" y="3882155"/>
                  <a:pt x="358107" y="3879919"/>
                </a:cubicBezTo>
                <a:cubicBezTo>
                  <a:pt x="237193" y="3877683"/>
                  <a:pt x="136153" y="3890467"/>
                  <a:pt x="137462" y="3883052"/>
                </a:cubicBezTo>
                <a:cubicBezTo>
                  <a:pt x="150181" y="3811002"/>
                  <a:pt x="457411" y="3607931"/>
                  <a:pt x="346452" y="3441090"/>
                </a:cubicBezTo>
                <a:cubicBezTo>
                  <a:pt x="302098" y="3202152"/>
                  <a:pt x="11994" y="2925573"/>
                  <a:pt x="526" y="2476083"/>
                </a:cubicBezTo>
                <a:cubicBezTo>
                  <a:pt x="-10942" y="2026593"/>
                  <a:pt x="166064" y="1158745"/>
                  <a:pt x="455192" y="746082"/>
                </a:cubicBezTo>
                <a:cubicBezTo>
                  <a:pt x="744320" y="333419"/>
                  <a:pt x="1190118" y="6518"/>
                  <a:pt x="1735297" y="105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FF234AE-3E75-44CF-BD40-421D97ACE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22">
            <a:off x="4871103" y="2979396"/>
            <a:ext cx="4723246" cy="3301790"/>
          </a:xfrm>
          <a:custGeom>
            <a:avLst/>
            <a:gdLst>
              <a:gd name="connsiteX0" fmla="*/ 1725103 w 4074868"/>
              <a:gd name="connsiteY0" fmla="*/ 738 h 3854233"/>
              <a:gd name="connsiteX1" fmla="*/ 3726404 w 4074868"/>
              <a:gd name="connsiteY1" fmla="*/ 520602 h 3854233"/>
              <a:gd name="connsiteX2" fmla="*/ 4045683 w 4074868"/>
              <a:gd name="connsiteY2" fmla="*/ 2363978 h 3854233"/>
              <a:gd name="connsiteX3" fmla="*/ 3385996 w 4074868"/>
              <a:gd name="connsiteY3" fmla="*/ 3470418 h 3854233"/>
              <a:gd name="connsiteX4" fmla="*/ 1974843 w 4074868"/>
              <a:gd name="connsiteY4" fmla="*/ 3850183 h 3854233"/>
              <a:gd name="connsiteX5" fmla="*/ 873934 w 4074868"/>
              <a:gd name="connsiteY5" fmla="*/ 3672146 h 3854233"/>
              <a:gd name="connsiteX6" fmla="*/ 213568 w 4074868"/>
              <a:gd name="connsiteY6" fmla="*/ 3696051 h 3854233"/>
              <a:gd name="connsiteX7" fmla="*/ 346588 w 4074868"/>
              <a:gd name="connsiteY7" fmla="*/ 3254089 h 3854233"/>
              <a:gd name="connsiteX8" fmla="*/ 662 w 4074868"/>
              <a:gd name="connsiteY8" fmla="*/ 2289082 h 3854233"/>
              <a:gd name="connsiteX9" fmla="*/ 422770 w 4074868"/>
              <a:gd name="connsiteY9" fmla="*/ 459554 h 3854233"/>
              <a:gd name="connsiteX10" fmla="*/ 1725103 w 4074868"/>
              <a:gd name="connsiteY10" fmla="*/ 738 h 3854233"/>
              <a:gd name="connsiteX0" fmla="*/ 1724987 w 4074752"/>
              <a:gd name="connsiteY0" fmla="*/ 221 h 3853716"/>
              <a:gd name="connsiteX1" fmla="*/ 3726288 w 4074752"/>
              <a:gd name="connsiteY1" fmla="*/ 520085 h 3853716"/>
              <a:gd name="connsiteX2" fmla="*/ 4045567 w 4074752"/>
              <a:gd name="connsiteY2" fmla="*/ 2363461 h 3853716"/>
              <a:gd name="connsiteX3" fmla="*/ 3385880 w 4074752"/>
              <a:gd name="connsiteY3" fmla="*/ 3469901 h 3853716"/>
              <a:gd name="connsiteX4" fmla="*/ 1974727 w 4074752"/>
              <a:gd name="connsiteY4" fmla="*/ 3849666 h 3853716"/>
              <a:gd name="connsiteX5" fmla="*/ 873818 w 4074752"/>
              <a:gd name="connsiteY5" fmla="*/ 3671629 h 3853716"/>
              <a:gd name="connsiteX6" fmla="*/ 213452 w 4074752"/>
              <a:gd name="connsiteY6" fmla="*/ 3695534 h 3853716"/>
              <a:gd name="connsiteX7" fmla="*/ 346472 w 4074752"/>
              <a:gd name="connsiteY7" fmla="*/ 3253572 h 3853716"/>
              <a:gd name="connsiteX8" fmla="*/ 546 w 4074752"/>
              <a:gd name="connsiteY8" fmla="*/ 2288565 h 3853716"/>
              <a:gd name="connsiteX9" fmla="*/ 455212 w 4074752"/>
              <a:gd name="connsiteY9" fmla="*/ 558564 h 3853716"/>
              <a:gd name="connsiteX10" fmla="*/ 1724987 w 4074752"/>
              <a:gd name="connsiteY10" fmla="*/ 221 h 3853716"/>
              <a:gd name="connsiteX0" fmla="*/ 1724987 w 4074752"/>
              <a:gd name="connsiteY0" fmla="*/ 221 h 3853716"/>
              <a:gd name="connsiteX1" fmla="*/ 3726288 w 4074752"/>
              <a:gd name="connsiteY1" fmla="*/ 520085 h 3853716"/>
              <a:gd name="connsiteX2" fmla="*/ 4045567 w 4074752"/>
              <a:gd name="connsiteY2" fmla="*/ 2363461 h 3853716"/>
              <a:gd name="connsiteX3" fmla="*/ 3385880 w 4074752"/>
              <a:gd name="connsiteY3" fmla="*/ 3469901 h 3853716"/>
              <a:gd name="connsiteX4" fmla="*/ 1974727 w 4074752"/>
              <a:gd name="connsiteY4" fmla="*/ 3849666 h 3853716"/>
              <a:gd name="connsiteX5" fmla="*/ 873818 w 4074752"/>
              <a:gd name="connsiteY5" fmla="*/ 3671629 h 3853716"/>
              <a:gd name="connsiteX6" fmla="*/ 137482 w 4074752"/>
              <a:gd name="connsiteY6" fmla="*/ 3695534 h 3853716"/>
              <a:gd name="connsiteX7" fmla="*/ 346472 w 4074752"/>
              <a:gd name="connsiteY7" fmla="*/ 3253572 h 3853716"/>
              <a:gd name="connsiteX8" fmla="*/ 546 w 4074752"/>
              <a:gd name="connsiteY8" fmla="*/ 2288565 h 3853716"/>
              <a:gd name="connsiteX9" fmla="*/ 455212 w 4074752"/>
              <a:gd name="connsiteY9" fmla="*/ 558564 h 3853716"/>
              <a:gd name="connsiteX10" fmla="*/ 1724987 w 4074752"/>
              <a:gd name="connsiteY10" fmla="*/ 221 h 3853716"/>
              <a:gd name="connsiteX0" fmla="*/ 1724987 w 4074752"/>
              <a:gd name="connsiteY0" fmla="*/ 221 h 3855784"/>
              <a:gd name="connsiteX1" fmla="*/ 3726288 w 4074752"/>
              <a:gd name="connsiteY1" fmla="*/ 520085 h 3855784"/>
              <a:gd name="connsiteX2" fmla="*/ 4045567 w 4074752"/>
              <a:gd name="connsiteY2" fmla="*/ 2363461 h 3855784"/>
              <a:gd name="connsiteX3" fmla="*/ 3385880 w 4074752"/>
              <a:gd name="connsiteY3" fmla="*/ 3469901 h 3855784"/>
              <a:gd name="connsiteX4" fmla="*/ 1974727 w 4074752"/>
              <a:gd name="connsiteY4" fmla="*/ 3849666 h 3855784"/>
              <a:gd name="connsiteX5" fmla="*/ 873818 w 4074752"/>
              <a:gd name="connsiteY5" fmla="*/ 3671629 h 3855784"/>
              <a:gd name="connsiteX6" fmla="*/ 137482 w 4074752"/>
              <a:gd name="connsiteY6" fmla="*/ 3695534 h 3855784"/>
              <a:gd name="connsiteX7" fmla="*/ 346472 w 4074752"/>
              <a:gd name="connsiteY7" fmla="*/ 3253572 h 3855784"/>
              <a:gd name="connsiteX8" fmla="*/ 546 w 4074752"/>
              <a:gd name="connsiteY8" fmla="*/ 2288565 h 3855784"/>
              <a:gd name="connsiteX9" fmla="*/ 455212 w 4074752"/>
              <a:gd name="connsiteY9" fmla="*/ 558564 h 3855784"/>
              <a:gd name="connsiteX10" fmla="*/ 1724987 w 4074752"/>
              <a:gd name="connsiteY10" fmla="*/ 221 h 3855784"/>
              <a:gd name="connsiteX0" fmla="*/ 1724987 w 4074752"/>
              <a:gd name="connsiteY0" fmla="*/ 221 h 3902810"/>
              <a:gd name="connsiteX1" fmla="*/ 3726288 w 4074752"/>
              <a:gd name="connsiteY1" fmla="*/ 520085 h 3902810"/>
              <a:gd name="connsiteX2" fmla="*/ 4045567 w 4074752"/>
              <a:gd name="connsiteY2" fmla="*/ 2363461 h 3902810"/>
              <a:gd name="connsiteX3" fmla="*/ 3385880 w 4074752"/>
              <a:gd name="connsiteY3" fmla="*/ 3469901 h 3902810"/>
              <a:gd name="connsiteX4" fmla="*/ 2061551 w 4074752"/>
              <a:gd name="connsiteY4" fmla="*/ 3899430 h 3902810"/>
              <a:gd name="connsiteX5" fmla="*/ 873818 w 4074752"/>
              <a:gd name="connsiteY5" fmla="*/ 3671629 h 3902810"/>
              <a:gd name="connsiteX6" fmla="*/ 137482 w 4074752"/>
              <a:gd name="connsiteY6" fmla="*/ 3695534 h 3902810"/>
              <a:gd name="connsiteX7" fmla="*/ 346472 w 4074752"/>
              <a:gd name="connsiteY7" fmla="*/ 3253572 h 3902810"/>
              <a:gd name="connsiteX8" fmla="*/ 546 w 4074752"/>
              <a:gd name="connsiteY8" fmla="*/ 2288565 h 3902810"/>
              <a:gd name="connsiteX9" fmla="*/ 455212 w 4074752"/>
              <a:gd name="connsiteY9" fmla="*/ 558564 h 3902810"/>
              <a:gd name="connsiteX10" fmla="*/ 1724987 w 4074752"/>
              <a:gd name="connsiteY10" fmla="*/ 221 h 3902810"/>
              <a:gd name="connsiteX0" fmla="*/ 1724987 w 4069200"/>
              <a:gd name="connsiteY0" fmla="*/ 221 h 3902448"/>
              <a:gd name="connsiteX1" fmla="*/ 3726288 w 4069200"/>
              <a:gd name="connsiteY1" fmla="*/ 520085 h 3902448"/>
              <a:gd name="connsiteX2" fmla="*/ 4045567 w 4069200"/>
              <a:gd name="connsiteY2" fmla="*/ 2363461 h 3902448"/>
              <a:gd name="connsiteX3" fmla="*/ 3461851 w 4069200"/>
              <a:gd name="connsiteY3" fmla="*/ 3482342 h 3902448"/>
              <a:gd name="connsiteX4" fmla="*/ 2061551 w 4069200"/>
              <a:gd name="connsiteY4" fmla="*/ 3899430 h 3902448"/>
              <a:gd name="connsiteX5" fmla="*/ 873818 w 4069200"/>
              <a:gd name="connsiteY5" fmla="*/ 3671629 h 3902448"/>
              <a:gd name="connsiteX6" fmla="*/ 137482 w 4069200"/>
              <a:gd name="connsiteY6" fmla="*/ 3695534 h 3902448"/>
              <a:gd name="connsiteX7" fmla="*/ 346472 w 4069200"/>
              <a:gd name="connsiteY7" fmla="*/ 3253572 h 3902448"/>
              <a:gd name="connsiteX8" fmla="*/ 546 w 4069200"/>
              <a:gd name="connsiteY8" fmla="*/ 2288565 h 3902448"/>
              <a:gd name="connsiteX9" fmla="*/ 455212 w 4069200"/>
              <a:gd name="connsiteY9" fmla="*/ 558564 h 3902448"/>
              <a:gd name="connsiteX10" fmla="*/ 1724987 w 4069200"/>
              <a:gd name="connsiteY10" fmla="*/ 221 h 3902448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277"/>
              <a:gd name="connsiteX1" fmla="*/ 3726288 w 4069200"/>
              <a:gd name="connsiteY1" fmla="*/ 520085 h 3904277"/>
              <a:gd name="connsiteX2" fmla="*/ 4045567 w 4069200"/>
              <a:gd name="connsiteY2" fmla="*/ 2363461 h 3904277"/>
              <a:gd name="connsiteX3" fmla="*/ 3461851 w 4069200"/>
              <a:gd name="connsiteY3" fmla="*/ 3482342 h 3904277"/>
              <a:gd name="connsiteX4" fmla="*/ 2061551 w 4069200"/>
              <a:gd name="connsiteY4" fmla="*/ 3899430 h 3904277"/>
              <a:gd name="connsiteX5" fmla="*/ 862965 w 4069200"/>
              <a:gd name="connsiteY5" fmla="*/ 3708951 h 3904277"/>
              <a:gd name="connsiteX6" fmla="*/ 137482 w 4069200"/>
              <a:gd name="connsiteY6" fmla="*/ 3695534 h 3904277"/>
              <a:gd name="connsiteX7" fmla="*/ 346472 w 4069200"/>
              <a:gd name="connsiteY7" fmla="*/ 3253572 h 3904277"/>
              <a:gd name="connsiteX8" fmla="*/ 546 w 4069200"/>
              <a:gd name="connsiteY8" fmla="*/ 2288565 h 3904277"/>
              <a:gd name="connsiteX9" fmla="*/ 455212 w 4069200"/>
              <a:gd name="connsiteY9" fmla="*/ 558564 h 3904277"/>
              <a:gd name="connsiteX10" fmla="*/ 1724987 w 4069200"/>
              <a:gd name="connsiteY10" fmla="*/ 221 h 3904277"/>
              <a:gd name="connsiteX0" fmla="*/ 1724987 w 4069200"/>
              <a:gd name="connsiteY0" fmla="*/ 221 h 3904506"/>
              <a:gd name="connsiteX1" fmla="*/ 3726288 w 4069200"/>
              <a:gd name="connsiteY1" fmla="*/ 520085 h 3904506"/>
              <a:gd name="connsiteX2" fmla="*/ 4045567 w 4069200"/>
              <a:gd name="connsiteY2" fmla="*/ 2363461 h 3904506"/>
              <a:gd name="connsiteX3" fmla="*/ 3461851 w 4069200"/>
              <a:gd name="connsiteY3" fmla="*/ 3482342 h 3904506"/>
              <a:gd name="connsiteX4" fmla="*/ 2061551 w 4069200"/>
              <a:gd name="connsiteY4" fmla="*/ 3899430 h 3904506"/>
              <a:gd name="connsiteX5" fmla="*/ 862965 w 4069200"/>
              <a:gd name="connsiteY5" fmla="*/ 3708951 h 3904506"/>
              <a:gd name="connsiteX6" fmla="*/ 137482 w 4069200"/>
              <a:gd name="connsiteY6" fmla="*/ 3695534 h 3904506"/>
              <a:gd name="connsiteX7" fmla="*/ 346472 w 4069200"/>
              <a:gd name="connsiteY7" fmla="*/ 3253572 h 3904506"/>
              <a:gd name="connsiteX8" fmla="*/ 546 w 4069200"/>
              <a:gd name="connsiteY8" fmla="*/ 2288565 h 3904506"/>
              <a:gd name="connsiteX9" fmla="*/ 455212 w 4069200"/>
              <a:gd name="connsiteY9" fmla="*/ 558564 h 3904506"/>
              <a:gd name="connsiteX10" fmla="*/ 1724987 w 4069200"/>
              <a:gd name="connsiteY10" fmla="*/ 221 h 3904506"/>
              <a:gd name="connsiteX0" fmla="*/ 1724987 w 4069200"/>
              <a:gd name="connsiteY0" fmla="*/ 221 h 3904506"/>
              <a:gd name="connsiteX1" fmla="*/ 3726288 w 4069200"/>
              <a:gd name="connsiteY1" fmla="*/ 520085 h 3904506"/>
              <a:gd name="connsiteX2" fmla="*/ 4045567 w 4069200"/>
              <a:gd name="connsiteY2" fmla="*/ 2363461 h 3904506"/>
              <a:gd name="connsiteX3" fmla="*/ 3461851 w 4069200"/>
              <a:gd name="connsiteY3" fmla="*/ 3482342 h 3904506"/>
              <a:gd name="connsiteX4" fmla="*/ 2061551 w 4069200"/>
              <a:gd name="connsiteY4" fmla="*/ 3899430 h 3904506"/>
              <a:gd name="connsiteX5" fmla="*/ 862965 w 4069200"/>
              <a:gd name="connsiteY5" fmla="*/ 3708951 h 3904506"/>
              <a:gd name="connsiteX6" fmla="*/ 137482 w 4069200"/>
              <a:gd name="connsiteY6" fmla="*/ 3695534 h 3904506"/>
              <a:gd name="connsiteX7" fmla="*/ 346472 w 4069200"/>
              <a:gd name="connsiteY7" fmla="*/ 3253572 h 3904506"/>
              <a:gd name="connsiteX8" fmla="*/ 546 w 4069200"/>
              <a:gd name="connsiteY8" fmla="*/ 2288565 h 3904506"/>
              <a:gd name="connsiteX9" fmla="*/ 455212 w 4069200"/>
              <a:gd name="connsiteY9" fmla="*/ 558564 h 3904506"/>
              <a:gd name="connsiteX10" fmla="*/ 1724987 w 4069200"/>
              <a:gd name="connsiteY10" fmla="*/ 221 h 3904506"/>
              <a:gd name="connsiteX0" fmla="*/ 1724987 w 4069200"/>
              <a:gd name="connsiteY0" fmla="*/ 221 h 3904164"/>
              <a:gd name="connsiteX1" fmla="*/ 3726288 w 4069200"/>
              <a:gd name="connsiteY1" fmla="*/ 520085 h 3904164"/>
              <a:gd name="connsiteX2" fmla="*/ 4045567 w 4069200"/>
              <a:gd name="connsiteY2" fmla="*/ 2363461 h 3904164"/>
              <a:gd name="connsiteX3" fmla="*/ 3461851 w 4069200"/>
              <a:gd name="connsiteY3" fmla="*/ 3482342 h 3904164"/>
              <a:gd name="connsiteX4" fmla="*/ 2061551 w 4069200"/>
              <a:gd name="connsiteY4" fmla="*/ 3899430 h 3904164"/>
              <a:gd name="connsiteX5" fmla="*/ 862965 w 4069200"/>
              <a:gd name="connsiteY5" fmla="*/ 3708951 h 3904164"/>
              <a:gd name="connsiteX6" fmla="*/ 320510 w 4069200"/>
              <a:gd name="connsiteY6" fmla="*/ 3728324 h 3904164"/>
              <a:gd name="connsiteX7" fmla="*/ 137482 w 4069200"/>
              <a:gd name="connsiteY7" fmla="*/ 3695534 h 3904164"/>
              <a:gd name="connsiteX8" fmla="*/ 346472 w 4069200"/>
              <a:gd name="connsiteY8" fmla="*/ 3253572 h 3904164"/>
              <a:gd name="connsiteX9" fmla="*/ 546 w 4069200"/>
              <a:gd name="connsiteY9" fmla="*/ 2288565 h 3904164"/>
              <a:gd name="connsiteX10" fmla="*/ 455212 w 4069200"/>
              <a:gd name="connsiteY10" fmla="*/ 558564 h 3904164"/>
              <a:gd name="connsiteX11" fmla="*/ 1724987 w 4069200"/>
              <a:gd name="connsiteY11" fmla="*/ 221 h 3904164"/>
              <a:gd name="connsiteX0" fmla="*/ 1724987 w 4069200"/>
              <a:gd name="connsiteY0" fmla="*/ 221 h 3904164"/>
              <a:gd name="connsiteX1" fmla="*/ 3726288 w 4069200"/>
              <a:gd name="connsiteY1" fmla="*/ 520085 h 3904164"/>
              <a:gd name="connsiteX2" fmla="*/ 4045567 w 4069200"/>
              <a:gd name="connsiteY2" fmla="*/ 2363461 h 3904164"/>
              <a:gd name="connsiteX3" fmla="*/ 3461851 w 4069200"/>
              <a:gd name="connsiteY3" fmla="*/ 3482342 h 3904164"/>
              <a:gd name="connsiteX4" fmla="*/ 2061551 w 4069200"/>
              <a:gd name="connsiteY4" fmla="*/ 3899430 h 3904164"/>
              <a:gd name="connsiteX5" fmla="*/ 862965 w 4069200"/>
              <a:gd name="connsiteY5" fmla="*/ 3708951 h 3904164"/>
              <a:gd name="connsiteX6" fmla="*/ 320510 w 4069200"/>
              <a:gd name="connsiteY6" fmla="*/ 3728324 h 3904164"/>
              <a:gd name="connsiteX7" fmla="*/ 137482 w 4069200"/>
              <a:gd name="connsiteY7" fmla="*/ 3695534 h 3904164"/>
              <a:gd name="connsiteX8" fmla="*/ 346472 w 4069200"/>
              <a:gd name="connsiteY8" fmla="*/ 3253572 h 3904164"/>
              <a:gd name="connsiteX9" fmla="*/ 546 w 4069200"/>
              <a:gd name="connsiteY9" fmla="*/ 2288565 h 3904164"/>
              <a:gd name="connsiteX10" fmla="*/ 455212 w 4069200"/>
              <a:gd name="connsiteY10" fmla="*/ 558564 h 3904164"/>
              <a:gd name="connsiteX11" fmla="*/ 1724987 w 4069200"/>
              <a:gd name="connsiteY11" fmla="*/ 221 h 3904164"/>
              <a:gd name="connsiteX0" fmla="*/ 1724987 w 4069200"/>
              <a:gd name="connsiteY0" fmla="*/ 221 h 3904243"/>
              <a:gd name="connsiteX1" fmla="*/ 3726288 w 4069200"/>
              <a:gd name="connsiteY1" fmla="*/ 520085 h 3904243"/>
              <a:gd name="connsiteX2" fmla="*/ 4045567 w 4069200"/>
              <a:gd name="connsiteY2" fmla="*/ 2363461 h 3904243"/>
              <a:gd name="connsiteX3" fmla="*/ 3461851 w 4069200"/>
              <a:gd name="connsiteY3" fmla="*/ 3482342 h 3904243"/>
              <a:gd name="connsiteX4" fmla="*/ 2061551 w 4069200"/>
              <a:gd name="connsiteY4" fmla="*/ 3899430 h 3904243"/>
              <a:gd name="connsiteX5" fmla="*/ 862965 w 4069200"/>
              <a:gd name="connsiteY5" fmla="*/ 3708951 h 3904243"/>
              <a:gd name="connsiteX6" fmla="*/ 332507 w 4069200"/>
              <a:gd name="connsiteY6" fmla="*/ 3705396 h 3904243"/>
              <a:gd name="connsiteX7" fmla="*/ 137482 w 4069200"/>
              <a:gd name="connsiteY7" fmla="*/ 3695534 h 3904243"/>
              <a:gd name="connsiteX8" fmla="*/ 346472 w 4069200"/>
              <a:gd name="connsiteY8" fmla="*/ 3253572 h 3904243"/>
              <a:gd name="connsiteX9" fmla="*/ 546 w 4069200"/>
              <a:gd name="connsiteY9" fmla="*/ 2288565 h 3904243"/>
              <a:gd name="connsiteX10" fmla="*/ 455212 w 4069200"/>
              <a:gd name="connsiteY10" fmla="*/ 558564 h 3904243"/>
              <a:gd name="connsiteX11" fmla="*/ 1724987 w 4069200"/>
              <a:gd name="connsiteY11" fmla="*/ 221 h 3904243"/>
              <a:gd name="connsiteX0" fmla="*/ 1724987 w 4069200"/>
              <a:gd name="connsiteY0" fmla="*/ 221 h 3904243"/>
              <a:gd name="connsiteX1" fmla="*/ 3726288 w 4069200"/>
              <a:gd name="connsiteY1" fmla="*/ 520085 h 3904243"/>
              <a:gd name="connsiteX2" fmla="*/ 4045567 w 4069200"/>
              <a:gd name="connsiteY2" fmla="*/ 2363461 h 3904243"/>
              <a:gd name="connsiteX3" fmla="*/ 3461851 w 4069200"/>
              <a:gd name="connsiteY3" fmla="*/ 3482342 h 3904243"/>
              <a:gd name="connsiteX4" fmla="*/ 2061551 w 4069200"/>
              <a:gd name="connsiteY4" fmla="*/ 3899430 h 3904243"/>
              <a:gd name="connsiteX5" fmla="*/ 862965 w 4069200"/>
              <a:gd name="connsiteY5" fmla="*/ 3708951 h 3904243"/>
              <a:gd name="connsiteX6" fmla="*/ 332507 w 4069200"/>
              <a:gd name="connsiteY6" fmla="*/ 3705396 h 3904243"/>
              <a:gd name="connsiteX7" fmla="*/ 137482 w 4069200"/>
              <a:gd name="connsiteY7" fmla="*/ 3695534 h 3904243"/>
              <a:gd name="connsiteX8" fmla="*/ 346472 w 4069200"/>
              <a:gd name="connsiteY8" fmla="*/ 3253572 h 3904243"/>
              <a:gd name="connsiteX9" fmla="*/ 546 w 4069200"/>
              <a:gd name="connsiteY9" fmla="*/ 2288565 h 3904243"/>
              <a:gd name="connsiteX10" fmla="*/ 455212 w 4069200"/>
              <a:gd name="connsiteY10" fmla="*/ 558564 h 3904243"/>
              <a:gd name="connsiteX11" fmla="*/ 1724987 w 4069200"/>
              <a:gd name="connsiteY11" fmla="*/ 221 h 3904243"/>
              <a:gd name="connsiteX0" fmla="*/ 1724987 w 4069200"/>
              <a:gd name="connsiteY0" fmla="*/ 221 h 3904243"/>
              <a:gd name="connsiteX1" fmla="*/ 3726288 w 4069200"/>
              <a:gd name="connsiteY1" fmla="*/ 520085 h 3904243"/>
              <a:gd name="connsiteX2" fmla="*/ 4045567 w 4069200"/>
              <a:gd name="connsiteY2" fmla="*/ 2363461 h 3904243"/>
              <a:gd name="connsiteX3" fmla="*/ 3461851 w 4069200"/>
              <a:gd name="connsiteY3" fmla="*/ 3482342 h 3904243"/>
              <a:gd name="connsiteX4" fmla="*/ 2061551 w 4069200"/>
              <a:gd name="connsiteY4" fmla="*/ 3899430 h 3904243"/>
              <a:gd name="connsiteX5" fmla="*/ 862965 w 4069200"/>
              <a:gd name="connsiteY5" fmla="*/ 3708951 h 3904243"/>
              <a:gd name="connsiteX6" fmla="*/ 332507 w 4069200"/>
              <a:gd name="connsiteY6" fmla="*/ 3705396 h 3904243"/>
              <a:gd name="connsiteX7" fmla="*/ 137482 w 4069200"/>
              <a:gd name="connsiteY7" fmla="*/ 3695534 h 3904243"/>
              <a:gd name="connsiteX8" fmla="*/ 346472 w 4069200"/>
              <a:gd name="connsiteY8" fmla="*/ 3253572 h 3904243"/>
              <a:gd name="connsiteX9" fmla="*/ 546 w 4069200"/>
              <a:gd name="connsiteY9" fmla="*/ 2288565 h 3904243"/>
              <a:gd name="connsiteX10" fmla="*/ 455212 w 4069200"/>
              <a:gd name="connsiteY10" fmla="*/ 558564 h 3904243"/>
              <a:gd name="connsiteX11" fmla="*/ 1724987 w 4069200"/>
              <a:gd name="connsiteY11" fmla="*/ 221 h 3904243"/>
              <a:gd name="connsiteX0" fmla="*/ 1724987 w 4069200"/>
              <a:gd name="connsiteY0" fmla="*/ 221 h 3904288"/>
              <a:gd name="connsiteX1" fmla="*/ 3726288 w 4069200"/>
              <a:gd name="connsiteY1" fmla="*/ 520085 h 3904288"/>
              <a:gd name="connsiteX2" fmla="*/ 4045567 w 4069200"/>
              <a:gd name="connsiteY2" fmla="*/ 2363461 h 3904288"/>
              <a:gd name="connsiteX3" fmla="*/ 3461851 w 4069200"/>
              <a:gd name="connsiteY3" fmla="*/ 3482342 h 3904288"/>
              <a:gd name="connsiteX4" fmla="*/ 2061551 w 4069200"/>
              <a:gd name="connsiteY4" fmla="*/ 3899430 h 3904288"/>
              <a:gd name="connsiteX5" fmla="*/ 862965 w 4069200"/>
              <a:gd name="connsiteY5" fmla="*/ 3708951 h 3904288"/>
              <a:gd name="connsiteX6" fmla="*/ 358127 w 4069200"/>
              <a:gd name="connsiteY6" fmla="*/ 3692401 h 3904288"/>
              <a:gd name="connsiteX7" fmla="*/ 137482 w 4069200"/>
              <a:gd name="connsiteY7" fmla="*/ 3695534 h 3904288"/>
              <a:gd name="connsiteX8" fmla="*/ 346472 w 4069200"/>
              <a:gd name="connsiteY8" fmla="*/ 3253572 h 3904288"/>
              <a:gd name="connsiteX9" fmla="*/ 546 w 4069200"/>
              <a:gd name="connsiteY9" fmla="*/ 2288565 h 3904288"/>
              <a:gd name="connsiteX10" fmla="*/ 455212 w 4069200"/>
              <a:gd name="connsiteY10" fmla="*/ 558564 h 3904288"/>
              <a:gd name="connsiteX11" fmla="*/ 1724987 w 4069200"/>
              <a:gd name="connsiteY11" fmla="*/ 221 h 3904288"/>
              <a:gd name="connsiteX0" fmla="*/ 1724987 w 4069200"/>
              <a:gd name="connsiteY0" fmla="*/ 221 h 3904288"/>
              <a:gd name="connsiteX1" fmla="*/ 3726288 w 4069200"/>
              <a:gd name="connsiteY1" fmla="*/ 520085 h 3904288"/>
              <a:gd name="connsiteX2" fmla="*/ 4045567 w 4069200"/>
              <a:gd name="connsiteY2" fmla="*/ 2363461 h 3904288"/>
              <a:gd name="connsiteX3" fmla="*/ 3461851 w 4069200"/>
              <a:gd name="connsiteY3" fmla="*/ 3482342 h 3904288"/>
              <a:gd name="connsiteX4" fmla="*/ 2061551 w 4069200"/>
              <a:gd name="connsiteY4" fmla="*/ 3899430 h 3904288"/>
              <a:gd name="connsiteX5" fmla="*/ 862965 w 4069200"/>
              <a:gd name="connsiteY5" fmla="*/ 3708951 h 3904288"/>
              <a:gd name="connsiteX6" fmla="*/ 358127 w 4069200"/>
              <a:gd name="connsiteY6" fmla="*/ 3692401 h 3904288"/>
              <a:gd name="connsiteX7" fmla="*/ 137482 w 4069200"/>
              <a:gd name="connsiteY7" fmla="*/ 3695534 h 3904288"/>
              <a:gd name="connsiteX8" fmla="*/ 346472 w 4069200"/>
              <a:gd name="connsiteY8" fmla="*/ 3253572 h 3904288"/>
              <a:gd name="connsiteX9" fmla="*/ 546 w 4069200"/>
              <a:gd name="connsiteY9" fmla="*/ 2288565 h 3904288"/>
              <a:gd name="connsiteX10" fmla="*/ 455212 w 4069200"/>
              <a:gd name="connsiteY10" fmla="*/ 558564 h 3904288"/>
              <a:gd name="connsiteX11" fmla="*/ 1724987 w 4069200"/>
              <a:gd name="connsiteY11" fmla="*/ 221 h 3904288"/>
              <a:gd name="connsiteX0" fmla="*/ 1724987 w 4069200"/>
              <a:gd name="connsiteY0" fmla="*/ 221 h 3904411"/>
              <a:gd name="connsiteX1" fmla="*/ 3726288 w 4069200"/>
              <a:gd name="connsiteY1" fmla="*/ 520085 h 3904411"/>
              <a:gd name="connsiteX2" fmla="*/ 4045567 w 4069200"/>
              <a:gd name="connsiteY2" fmla="*/ 2363461 h 3904411"/>
              <a:gd name="connsiteX3" fmla="*/ 3461851 w 4069200"/>
              <a:gd name="connsiteY3" fmla="*/ 3482342 h 3904411"/>
              <a:gd name="connsiteX4" fmla="*/ 2061551 w 4069200"/>
              <a:gd name="connsiteY4" fmla="*/ 3899430 h 3904411"/>
              <a:gd name="connsiteX5" fmla="*/ 906840 w 4069200"/>
              <a:gd name="connsiteY5" fmla="*/ 3711026 h 3904411"/>
              <a:gd name="connsiteX6" fmla="*/ 358127 w 4069200"/>
              <a:gd name="connsiteY6" fmla="*/ 3692401 h 3904411"/>
              <a:gd name="connsiteX7" fmla="*/ 137482 w 4069200"/>
              <a:gd name="connsiteY7" fmla="*/ 3695534 h 3904411"/>
              <a:gd name="connsiteX8" fmla="*/ 346472 w 4069200"/>
              <a:gd name="connsiteY8" fmla="*/ 3253572 h 3904411"/>
              <a:gd name="connsiteX9" fmla="*/ 546 w 4069200"/>
              <a:gd name="connsiteY9" fmla="*/ 2288565 h 3904411"/>
              <a:gd name="connsiteX10" fmla="*/ 455212 w 4069200"/>
              <a:gd name="connsiteY10" fmla="*/ 558564 h 3904411"/>
              <a:gd name="connsiteX11" fmla="*/ 1724987 w 4069200"/>
              <a:gd name="connsiteY11" fmla="*/ 221 h 3904411"/>
              <a:gd name="connsiteX0" fmla="*/ 1724987 w 4069200"/>
              <a:gd name="connsiteY0" fmla="*/ 221 h 3904290"/>
              <a:gd name="connsiteX1" fmla="*/ 3726288 w 4069200"/>
              <a:gd name="connsiteY1" fmla="*/ 520085 h 3904290"/>
              <a:gd name="connsiteX2" fmla="*/ 4045567 w 4069200"/>
              <a:gd name="connsiteY2" fmla="*/ 2363461 h 3904290"/>
              <a:gd name="connsiteX3" fmla="*/ 3461851 w 4069200"/>
              <a:gd name="connsiteY3" fmla="*/ 3482342 h 3904290"/>
              <a:gd name="connsiteX4" fmla="*/ 2061551 w 4069200"/>
              <a:gd name="connsiteY4" fmla="*/ 3899430 h 3904290"/>
              <a:gd name="connsiteX5" fmla="*/ 933002 w 4069200"/>
              <a:gd name="connsiteY5" fmla="*/ 3708981 h 3904290"/>
              <a:gd name="connsiteX6" fmla="*/ 358127 w 4069200"/>
              <a:gd name="connsiteY6" fmla="*/ 3692401 h 3904290"/>
              <a:gd name="connsiteX7" fmla="*/ 137482 w 4069200"/>
              <a:gd name="connsiteY7" fmla="*/ 3695534 h 3904290"/>
              <a:gd name="connsiteX8" fmla="*/ 346472 w 4069200"/>
              <a:gd name="connsiteY8" fmla="*/ 3253572 h 3904290"/>
              <a:gd name="connsiteX9" fmla="*/ 546 w 4069200"/>
              <a:gd name="connsiteY9" fmla="*/ 2288565 h 3904290"/>
              <a:gd name="connsiteX10" fmla="*/ 455212 w 4069200"/>
              <a:gd name="connsiteY10" fmla="*/ 558564 h 3904290"/>
              <a:gd name="connsiteX11" fmla="*/ 1724987 w 4069200"/>
              <a:gd name="connsiteY11" fmla="*/ 221 h 3904290"/>
              <a:gd name="connsiteX0" fmla="*/ 1751883 w 4068408"/>
              <a:gd name="connsiteY0" fmla="*/ 93 h 4133301"/>
              <a:gd name="connsiteX1" fmla="*/ 3726276 w 4068408"/>
              <a:gd name="connsiteY1" fmla="*/ 749096 h 4133301"/>
              <a:gd name="connsiteX2" fmla="*/ 4045555 w 4068408"/>
              <a:gd name="connsiteY2" fmla="*/ 2592472 h 4133301"/>
              <a:gd name="connsiteX3" fmla="*/ 3461839 w 4068408"/>
              <a:gd name="connsiteY3" fmla="*/ 3711353 h 4133301"/>
              <a:gd name="connsiteX4" fmla="*/ 2061539 w 4068408"/>
              <a:gd name="connsiteY4" fmla="*/ 4128441 h 4133301"/>
              <a:gd name="connsiteX5" fmla="*/ 932990 w 4068408"/>
              <a:gd name="connsiteY5" fmla="*/ 3937992 h 4133301"/>
              <a:gd name="connsiteX6" fmla="*/ 358115 w 4068408"/>
              <a:gd name="connsiteY6" fmla="*/ 3921412 h 4133301"/>
              <a:gd name="connsiteX7" fmla="*/ 137470 w 4068408"/>
              <a:gd name="connsiteY7" fmla="*/ 3924545 h 4133301"/>
              <a:gd name="connsiteX8" fmla="*/ 346460 w 4068408"/>
              <a:gd name="connsiteY8" fmla="*/ 3482583 h 4133301"/>
              <a:gd name="connsiteX9" fmla="*/ 534 w 4068408"/>
              <a:gd name="connsiteY9" fmla="*/ 2517576 h 4133301"/>
              <a:gd name="connsiteX10" fmla="*/ 455200 w 4068408"/>
              <a:gd name="connsiteY10" fmla="*/ 787575 h 4133301"/>
              <a:gd name="connsiteX11" fmla="*/ 1751883 w 4068408"/>
              <a:gd name="connsiteY11" fmla="*/ 93 h 41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408" h="4133301">
                <a:moveTo>
                  <a:pt x="1751883" y="93"/>
                </a:moveTo>
                <a:cubicBezTo>
                  <a:pt x="2297062" y="-6320"/>
                  <a:pt x="3343997" y="317033"/>
                  <a:pt x="3726276" y="749096"/>
                </a:cubicBezTo>
                <a:cubicBezTo>
                  <a:pt x="4108555" y="1181159"/>
                  <a:pt x="4089628" y="2098763"/>
                  <a:pt x="4045555" y="2592472"/>
                </a:cubicBezTo>
                <a:cubicBezTo>
                  <a:pt x="4001482" y="3086181"/>
                  <a:pt x="3792508" y="3455358"/>
                  <a:pt x="3461839" y="3711353"/>
                </a:cubicBezTo>
                <a:cubicBezTo>
                  <a:pt x="3131170" y="3967348"/>
                  <a:pt x="2483014" y="4090668"/>
                  <a:pt x="2061539" y="4128441"/>
                </a:cubicBezTo>
                <a:cubicBezTo>
                  <a:pt x="1640064" y="4166214"/>
                  <a:pt x="1216894" y="3972497"/>
                  <a:pt x="932990" y="3937992"/>
                </a:cubicBezTo>
                <a:cubicBezTo>
                  <a:pt x="649086" y="3903487"/>
                  <a:pt x="479029" y="3923648"/>
                  <a:pt x="358115" y="3921412"/>
                </a:cubicBezTo>
                <a:cubicBezTo>
                  <a:pt x="237201" y="3919176"/>
                  <a:pt x="136161" y="3931960"/>
                  <a:pt x="137470" y="3924545"/>
                </a:cubicBezTo>
                <a:cubicBezTo>
                  <a:pt x="150189" y="3852495"/>
                  <a:pt x="457419" y="3649424"/>
                  <a:pt x="346460" y="3482583"/>
                </a:cubicBezTo>
                <a:cubicBezTo>
                  <a:pt x="302106" y="3243645"/>
                  <a:pt x="12002" y="2967066"/>
                  <a:pt x="534" y="2517576"/>
                </a:cubicBezTo>
                <a:cubicBezTo>
                  <a:pt x="-10934" y="2068086"/>
                  <a:pt x="163309" y="1207156"/>
                  <a:pt x="455200" y="787575"/>
                </a:cubicBezTo>
                <a:cubicBezTo>
                  <a:pt x="747092" y="367995"/>
                  <a:pt x="1206704" y="6506"/>
                  <a:pt x="1751883" y="9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034294-C8B0-0B21-E11A-0A147854D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232" y="3738958"/>
            <a:ext cx="3843167" cy="187120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6600" dirty="0">
                <a:latin typeface="+mn-lt"/>
                <a:cs typeface="Cavolini" panose="020B0502040204020203" pitchFamily="66" charset="0"/>
              </a:rPr>
              <a:t>Les vingt-quatre heures Dumas</a:t>
            </a:r>
          </a:p>
        </p:txBody>
      </p:sp>
    </p:spTree>
    <p:extLst>
      <p:ext uri="{BB962C8B-B14F-4D97-AF65-F5344CB8AC3E}">
        <p14:creationId xmlns:p14="http://schemas.microsoft.com/office/powerpoint/2010/main" val="18924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9" y="631596"/>
            <a:ext cx="10435472" cy="524366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fr-FR" sz="5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Vingt-quatre heures ! Il me reste vingt-quatre heures pour achever mon dernier </a:t>
            </a:r>
            <a:r>
              <a:rPr lang="fr-FR" sz="67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chef-d’œuvre</a:t>
            </a: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! C’est que le </a:t>
            </a:r>
            <a:r>
              <a:rPr lang="fr-FR" sz="67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feuilletoniste</a:t>
            </a: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s’</a:t>
            </a:r>
            <a:r>
              <a:rPr lang="fr-FR" sz="67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astreint</a:t>
            </a: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à une discipline rigoureuse : il est </a:t>
            </a:r>
            <a:r>
              <a:rPr lang="fr-FR" sz="67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exclu</a:t>
            </a: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que je </a:t>
            </a:r>
            <a:r>
              <a:rPr lang="fr-FR" sz="67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baye</a:t>
            </a: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aux corneilles, même si le délai est </a:t>
            </a:r>
            <a:r>
              <a:rPr lang="fr-FR" sz="67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encore beau </a:t>
            </a:r>
            <a:r>
              <a:rPr lang="fr-FR" sz="67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endParaRPr lang="fr-FR" sz="139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67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358" y="1029583"/>
            <a:ext cx="10435472" cy="479883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J’écris vingt-quatre(-)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mille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caractères par jour, dès cinq heures et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demie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; ainsi, six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romans-feuilletons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en six mois ont été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créés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par mon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effervescent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encéphale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! </a:t>
            </a:r>
            <a:endParaRPr lang="fr-FR" sz="23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6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58" y="1123950"/>
            <a:ext cx="10435472" cy="437020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Qu’on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n’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conclue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point que je me sente comme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Honoré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: ma comédie à moi est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certes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humaine, mais plutôt historique.</a:t>
            </a:r>
            <a:b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44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									</a:t>
            </a:r>
            <a:r>
              <a:rPr lang="fr-FR" sz="4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[Fin juniors]</a:t>
            </a:r>
            <a:endParaRPr lang="fr-F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4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24" y="1143000"/>
            <a:ext cx="10435472" cy="470368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fr-FR" sz="5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Penché sur mon écritoire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habituelle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je jette l’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encre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dans l’océan des feuillets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gris-blanc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et vogue la galère qui emmène au sommet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Dumas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!</a:t>
            </a:r>
            <a:endParaRPr lang="fr-FR" sz="15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81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64" y="1142999"/>
            <a:ext cx="10435472" cy="417028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 temps à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autre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cette silhouette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tout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élancée aux cheveux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crépus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s’étire –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ô 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douce </a:t>
            </a:r>
            <a:r>
              <a:rPr lang="fr-FR" sz="80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pandiculation</a:t>
            </a:r>
            <a:r>
              <a:rPr lang="fr-FR" sz="80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!</a:t>
            </a:r>
            <a:r>
              <a:rPr lang="fr-FR" sz="72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15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5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01" y="793521"/>
            <a:ext cx="10435472" cy="524366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(Les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quelque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deux(-)</a:t>
            </a:r>
            <a:r>
              <a:rPr lang="fr-FR" sz="72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cents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kilos que j’ai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pesé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dus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à une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ghréline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taquine, ne se sont pas encore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matérialisés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sous la forme de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pannicules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bien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bombés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; </a:t>
            </a:r>
            <a:endParaRPr lang="fr-FR" sz="72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8BA130-C139-DEE8-857C-A7FF599B9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" b="93008" l="6667" r="93000">
                        <a14:foregroundMark x1="45286" y1="2946" x2="31000" y2="3694"/>
                        <a14:foregroundMark x1="20631" y1="21341" x2="20590" y2="22220"/>
                        <a14:foregroundMark x1="28212" y1="32219" x2="31333" y2="35488"/>
                        <a14:foregroundMark x1="31333" y1="35488" x2="32500" y2="47230"/>
                        <a14:foregroundMark x1="32500" y1="47230" x2="40333" y2="55541"/>
                        <a14:foregroundMark x1="40333" y1="55541" x2="41167" y2="55805"/>
                        <a14:foregroundMark x1="23690" y1="19196" x2="22799" y2="24404"/>
                        <a14:foregroundMark x1="25167" y1="10554" x2="24828" y2="12538"/>
                        <a14:foregroundMark x1="27133" y1="26844" x2="34167" y2="25066"/>
                        <a14:foregroundMark x1="34167" y1="25066" x2="47167" y2="15831"/>
                        <a14:foregroundMark x1="47167" y1="15831" x2="67106" y2="28911"/>
                        <a14:foregroundMark x1="73922" y1="22112" x2="74626" y2="19297"/>
                        <a14:foregroundMark x1="53846" y1="6065" x2="46000" y2="3430"/>
                        <a14:foregroundMark x1="46000" y1="3430" x2="34781" y2="4868"/>
                        <a14:foregroundMark x1="24707" y1="15133" x2="24167" y2="21768"/>
                        <a14:foregroundMark x1="25097" y1="10353" x2="24913" y2="12607"/>
                        <a14:foregroundMark x1="24167" y1="21768" x2="50667" y2="13852"/>
                        <a14:foregroundMark x1="50667" y1="13852" x2="58333" y2="20712"/>
                        <a14:foregroundMark x1="58333" y1="20712" x2="68833" y2="25066"/>
                        <a14:foregroundMark x1="68833" y1="25066" x2="69380" y2="14572"/>
                        <a14:foregroundMark x1="69500" y1="12269" x2="33121" y2="5809"/>
                        <a14:foregroundMark x1="37333" y1="36412" x2="37167" y2="38654"/>
                        <a14:foregroundMark x1="52000" y1="24934" x2="41500" y2="26121"/>
                        <a14:foregroundMark x1="41500" y1="26121" x2="52833" y2="26649"/>
                        <a14:foregroundMark x1="52833" y1="26649" x2="45833" y2="26385"/>
                        <a14:foregroundMark x1="64683" y1="42612" x2="64688" y2="42623"/>
                        <a14:foregroundMark x1="64654" y1="45924" x2="20333" y2="86939"/>
                        <a14:foregroundMark x1="20333" y1="86939" x2="45000" y2="98285"/>
                        <a14:foregroundMark x1="45000" y1="98285" x2="61167" y2="94987"/>
                        <a14:foregroundMark x1="61167" y1="94987" x2="86667" y2="79024"/>
                        <a14:foregroundMark x1="86667" y1="79024" x2="93000" y2="69789"/>
                        <a14:foregroundMark x1="93000" y1="69789" x2="69167" y2="75989"/>
                        <a14:foregroundMark x1="69167" y1="75989" x2="75667" y2="60026"/>
                        <a14:foregroundMark x1="75667" y1="60026" x2="40333" y2="76649"/>
                        <a14:foregroundMark x1="40333" y1="76649" x2="81167" y2="74142"/>
                        <a14:foregroundMark x1="81167" y1="74142" x2="57167" y2="83113"/>
                        <a14:foregroundMark x1="57167" y1="83113" x2="69167" y2="66887"/>
                        <a14:foregroundMark x1="69167" y1="66887" x2="48167" y2="84960"/>
                        <a14:foregroundMark x1="70167" y1="55673" x2="86167" y2="63325"/>
                        <a14:foregroundMark x1="86167" y1="63325" x2="79000" y2="67414"/>
                        <a14:foregroundMark x1="71833" y1="53034" x2="91833" y2="66887"/>
                        <a14:foregroundMark x1="91833" y1="66887" x2="75167" y2="61214"/>
                        <a14:foregroundMark x1="75167" y1="61214" x2="84658" y2="58631"/>
                        <a14:foregroundMark x1="79196" y1="57075" x2="74500" y2="56201"/>
                        <a14:foregroundMark x1="79876" y1="57202" x2="79607" y2="57152"/>
                        <a14:foregroundMark x1="74500" y1="56201" x2="74500" y2="56201"/>
                        <a14:foregroundMark x1="38833" y1="81266" x2="26333" y2="89050"/>
                        <a14:foregroundMark x1="26333" y1="89050" x2="47167" y2="82454"/>
                        <a14:foregroundMark x1="47167" y1="82454" x2="55000" y2="89578"/>
                        <a14:foregroundMark x1="55000" y1="89578" x2="67333" y2="90765"/>
                        <a14:foregroundMark x1="67333" y1="90765" x2="66667" y2="82190"/>
                        <a14:foregroundMark x1="66667" y1="82190" x2="49500" y2="86016"/>
                        <a14:foregroundMark x1="49500" y1="86016" x2="42500" y2="93008"/>
                        <a14:foregroundMark x1="42500" y1="93008" x2="57167" y2="94591"/>
                        <a14:foregroundMark x1="57167" y1="94591" x2="32833" y2="93008"/>
                        <a14:foregroundMark x1="32833" y1="93008" x2="40667" y2="82982"/>
                        <a14:foregroundMark x1="40667" y1="82982" x2="34833" y2="84433"/>
                        <a14:foregroundMark x1="35000" y1="54222" x2="18500" y2="58311"/>
                        <a14:foregroundMark x1="18500" y1="58311" x2="9000" y2="64776"/>
                        <a14:foregroundMark x1="9000" y1="64776" x2="5000" y2="72955"/>
                        <a14:foregroundMark x1="5000" y1="72955" x2="9667" y2="85884"/>
                        <a14:foregroundMark x1="9667" y1="85884" x2="26333" y2="63720"/>
                        <a14:foregroundMark x1="26333" y1="63720" x2="16667" y2="67150"/>
                        <a14:foregroundMark x1="16667" y1="67150" x2="6667" y2="76121"/>
                        <a14:foregroundMark x1="6667" y1="76121" x2="10167" y2="75726"/>
                        <a14:backgroundMark x1="34833" y1="1451" x2="16667" y2="11741"/>
                        <a14:backgroundMark x1="16667" y1="11741" x2="8833" y2="19921"/>
                        <a14:backgroundMark x1="8833" y1="19921" x2="21500" y2="27177"/>
                        <a14:backgroundMark x1="21500" y1="27177" x2="21000" y2="18470"/>
                        <a14:backgroundMark x1="21000" y1="18470" x2="11000" y2="21108"/>
                        <a14:backgroundMark x1="23833" y1="11741" x2="21167" y2="13061"/>
                        <a14:backgroundMark x1="24500" y1="13852" x2="23667" y2="13193"/>
                        <a14:backgroundMark x1="21167" y1="13588" x2="20333" y2="18865"/>
                        <a14:backgroundMark x1="19667" y1="22955" x2="19833" y2="22691"/>
                        <a14:backgroundMark x1="20333" y1="13325" x2="21167" y2="13588"/>
                        <a14:backgroundMark x1="20667" y1="22296" x2="19167" y2="22691"/>
                        <a14:backgroundMark x1="22000" y1="24934" x2="26833" y2="32718"/>
                        <a14:backgroundMark x1="26833" y1="32718" x2="22167" y2="24406"/>
                        <a14:backgroundMark x1="22167" y1="24406" x2="21500" y2="27045"/>
                        <a14:backgroundMark x1="55333" y1="4485" x2="73833" y2="7916"/>
                        <a14:backgroundMark x1="73833" y1="7916" x2="83667" y2="14908"/>
                        <a14:backgroundMark x1="83667" y1="14908" x2="94333" y2="34301"/>
                        <a14:backgroundMark x1="94333" y1="34301" x2="96333" y2="59763"/>
                        <a14:backgroundMark x1="96333" y1="59763" x2="78333" y2="54881"/>
                        <a14:backgroundMark x1="78333" y1="54881" x2="67667" y2="48021"/>
                        <a14:backgroundMark x1="67667" y1="48021" x2="64500" y2="38918"/>
                        <a14:backgroundMark x1="64500" y1="38918" x2="72333" y2="27573"/>
                        <a14:backgroundMark x1="72333" y1="27573" x2="74500" y2="17810"/>
                        <a14:backgroundMark x1="74500" y1="17810" x2="64833" y2="9103"/>
                        <a14:backgroundMark x1="64833" y1="9103" x2="56667" y2="5145"/>
                        <a14:backgroundMark x1="71333" y1="32058" x2="74500" y2="22296"/>
                        <a14:backgroundMark x1="74500" y1="22296" x2="69833" y2="31003"/>
                        <a14:backgroundMark x1="69833" y1="31003" x2="69500" y2="31266"/>
                        <a14:backgroundMark x1="63500" y1="39314" x2="62500" y2="38654"/>
                        <a14:backgroundMark x1="63167" y1="41161" x2="63167" y2="42612"/>
                        <a14:backgroundMark x1="65833" y1="44987" x2="63333" y2="43668"/>
                        <a14:backgroundMark x1="63500" y1="39974" x2="63333" y2="40106"/>
                        <a14:backgroundMark x1="71000" y1="33773" x2="69333" y2="31662"/>
                        <a14:backgroundMark x1="71333" y1="31398" x2="70500" y2="30871"/>
                        <a14:backgroundMark x1="64000" y1="40765" x2="64167" y2="41821"/>
                        <a14:backgroundMark x1="69500" y1="1055" x2="58833" y2="4485"/>
                        <a14:backgroundMark x1="58833" y1="4485" x2="47167" y2="923"/>
                        <a14:backgroundMark x1="47167" y1="923" x2="61833" y2="3430"/>
                        <a14:backgroundMark x1="61833" y1="3430" x2="51667" y2="660"/>
                        <a14:backgroundMark x1="51667" y1="660" x2="47667" y2="660"/>
                        <a14:backgroundMark x1="41667" y1="528" x2="42500" y2="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484">
            <a:off x="353189" y="410180"/>
            <a:ext cx="1661951" cy="20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91DF-ECDF-A489-8C11-97D8D483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01" y="793521"/>
            <a:ext cx="10435472" cy="524366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la célèbre photo que Nadar a prise de moi relève du cliché :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calembredaine[s] 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que cette bedaine ! Ami lecteur,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cesse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donc de me penser </a:t>
            </a:r>
            <a:r>
              <a:rPr lang="fr-FR" sz="7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pansu</a:t>
            </a:r>
            <a:r>
              <a:rPr lang="fr-FR" sz="7200" dirty="0">
                <a:solidFill>
                  <a:srgbClr val="3A3A3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fr-FR" sz="7200" dirty="0">
              <a:latin typeface="+mn-lt"/>
            </a:endParaRPr>
          </a:p>
        </p:txBody>
      </p:sp>
      <p:pic>
        <p:nvPicPr>
          <p:cNvPr id="3" name="Picture 4" descr="Alexandre Dumas — Wikipédia">
            <a:extLst>
              <a:ext uri="{FF2B5EF4-FFF2-40B4-BE49-F238E27FC236}">
                <a16:creationId xmlns:a16="http://schemas.microsoft.com/office/drawing/2014/main" id="{D41A2D9D-0681-0A9E-D7A6-F5EFFA8E3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99747" l="1333" r="88917">
                        <a14:foregroundMark x1="49417" y1="15813" x2="68959" y2="27484"/>
                        <a14:foregroundMark x1="65250" y1="47059" x2="73335" y2="53465"/>
                        <a14:foregroundMark x1="85068" y1="63769" x2="93250" y2="80329"/>
                        <a14:foregroundMark x1="85123" y1="95723" x2="83667" y2="98482"/>
                        <a14:foregroundMark x1="93250" y1="80329" x2="93085" y2="80641"/>
                        <a14:foregroundMark x1="83667" y1="98482" x2="88917" y2="99747"/>
                        <a14:foregroundMark x1="61833" y1="47312" x2="85667" y2="66161"/>
                        <a14:foregroundMark x1="85667" y1="66161" x2="77250" y2="83618"/>
                        <a14:foregroundMark x1="80734" y1="91895" x2="83667" y2="98861"/>
                        <a14:foregroundMark x1="77250" y1="83618" x2="80639" y2="91667"/>
                        <a14:foregroundMark x1="61833" y1="47628" x2="37333" y2="40354"/>
                        <a14:foregroundMark x1="37333" y1="40354" x2="30683" y2="23264"/>
                        <a14:foregroundMark x1="30826" y1="21111" x2="31333" y2="19292"/>
                        <a14:foregroundMark x1="24323" y1="45485" x2="16022" y2="51044"/>
                        <a14:foregroundMark x1="29629" y1="41931" x2="27344" y2="43461"/>
                        <a14:foregroundMark x1="35667" y1="37887" x2="34050" y2="38970"/>
                        <a14:foregroundMark x1="5142" y1="92861" x2="1333" y2="99747"/>
                        <a14:foregroundMark x1="35433" y1="41242" x2="29667" y2="63125"/>
                        <a14:foregroundMark x1="29667" y1="63125" x2="5917" y2="97217"/>
                        <a14:foregroundMark x1="39667" y1="44213" x2="62500" y2="49779"/>
                        <a14:foregroundMark x1="62500" y1="49779" x2="48417" y2="65971"/>
                        <a14:foregroundMark x1="48417" y1="65971" x2="45417" y2="67932"/>
                        <a14:foregroundMark x1="55167" y1="65528" x2="31750" y2="72486"/>
                        <a14:foregroundMark x1="31750" y1="72486" x2="15583" y2="90955"/>
                        <a14:foregroundMark x1="15583" y1="90955" x2="13500" y2="98672"/>
                        <a14:foregroundMark x1="55583" y1="66477" x2="75917" y2="80392"/>
                        <a14:foregroundMark x1="75917" y1="80392" x2="80333" y2="97723"/>
                        <a14:foregroundMark x1="58000" y1="68121" x2="33333" y2="72423"/>
                        <a14:foregroundMark x1="33333" y1="72423" x2="15417" y2="99747"/>
                        <a14:foregroundMark x1="31583" y1="74067" x2="60083" y2="76850"/>
                        <a14:foregroundMark x1="60083" y1="76850" x2="55833" y2="91208"/>
                        <a14:foregroundMark x1="16083" y1="51613" x2="17667" y2="70335"/>
                        <a14:foregroundMark x1="17667" y1="70335" x2="24667" y2="59772"/>
                        <a14:foregroundMark x1="13250" y1="53257" x2="14250" y2="52878"/>
                        <a14:foregroundMark x1="14000" y1="55092" x2="13750" y2="54143"/>
                        <a14:foregroundMark x1="14917" y1="55787" x2="12583" y2="65908"/>
                        <a14:backgroundMark x1="30167" y1="21252" x2="30917" y2="23213"/>
                        <a14:backgroundMark x1="29000" y1="30867" x2="14333" y2="50538"/>
                        <a14:backgroundMark x1="11207" y1="65727" x2="6250" y2="89817"/>
                        <a14:backgroundMark x1="13586" y1="54167" x2="13296" y2="55574"/>
                        <a14:backgroundMark x1="14333" y1="50538" x2="13641" y2="53900"/>
                        <a14:backgroundMark x1="6250" y1="89817" x2="4000" y2="92347"/>
                        <a14:backgroundMark x1="71583" y1="25806" x2="63833" y2="43074"/>
                        <a14:backgroundMark x1="63833" y1="43074" x2="92500" y2="68248"/>
                        <a14:backgroundMark x1="67250" y1="41176" x2="64417" y2="47122"/>
                        <a14:backgroundMark x1="33000" y1="36433" x2="28750" y2="39911"/>
                        <a14:backgroundMark x1="33750" y1="36812" x2="29250" y2="40228"/>
                        <a14:backgroundMark x1="21833" y1="45098" x2="27083" y2="43833"/>
                        <a14:backgroundMark x1="28250" y1="43833" x2="28000" y2="41493"/>
                        <a14:backgroundMark x1="34167" y1="40038" x2="32083" y2="38773"/>
                        <a14:backgroundMark x1="34417" y1="40228" x2="29000" y2="41303"/>
                        <a14:backgroundMark x1="28000" y1="43833" x2="23750" y2="44402"/>
                        <a14:backgroundMark x1="33000" y1="40038" x2="34917" y2="38457"/>
                        <a14:backgroundMark x1="33250" y1="41303" x2="34417" y2="38267"/>
                        <a14:backgroundMark x1="93667" y1="80898" x2="85333" y2="90512"/>
                        <a14:backgroundMark x1="88917" y1="95572" x2="79417" y2="84567"/>
                        <a14:backgroundMark x1="89167" y1="91398" x2="80833" y2="82543"/>
                        <a14:backgroundMark x1="87750" y1="89817" x2="88500" y2="90892"/>
                        <a14:backgroundMark x1="85583" y1="91967" x2="83667" y2="92853"/>
                        <a14:backgroundMark x1="87500" y1="91398" x2="86833" y2="91777"/>
                        <a14:backgroundMark x1="82500" y1="90702" x2="85833" y2="93612"/>
                        <a14:backgroundMark x1="87750" y1="95762" x2="81333" y2="92853"/>
                        <a14:backgroundMark x1="88250" y1="90892" x2="86083" y2="95952"/>
                        <a14:backgroundMark x1="88250" y1="97027" x2="81583" y2="90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" r="5938"/>
          <a:stretch/>
        </p:blipFill>
        <p:spPr bwMode="auto">
          <a:xfrm>
            <a:off x="438373" y="96557"/>
            <a:ext cx="1685701" cy="24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58526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396</Words>
  <Application>Microsoft Office PowerPoint</Application>
  <PresentationFormat>Grand écran</PresentationFormat>
  <Paragraphs>19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The Hand</vt:lpstr>
      <vt:lpstr>The Serif Hand</vt:lpstr>
      <vt:lpstr>ChitchatVTI</vt:lpstr>
      <vt:lpstr>Grande Dictée Faites Lire ! </vt:lpstr>
      <vt:lpstr>Les vingt-quatre heures Dumas</vt:lpstr>
      <vt:lpstr>  Vingt-quatre heures ! Il me reste vingt-quatre heures pour achever mon dernier chef-d’œuvre ! C’est que le feuilletoniste s’astreint à une discipline rigoureuse : il est exclu que je baye aux corneilles, même si le délai est encore beau ! </vt:lpstr>
      <vt:lpstr> J’écris vingt-quatre(-)mille caractères par jour, dès cinq heures et demie ; ainsi, six romans-feuilletons en six mois ont été créés par mon effervescent encéphale ! </vt:lpstr>
      <vt:lpstr> Qu’on n’en conclue point que je me sente comme Honoré : ma comédie à moi est certes humaine, mais plutôt historique.          [Fin juniors]</vt:lpstr>
      <vt:lpstr>  Penché sur mon écritoire habituelle, je jette l’encre dans l’océan des feuillets gris-blanc, et vogue la galère qui emmène au sommet Dumas !</vt:lpstr>
      <vt:lpstr> De temps à autre, cette silhouette tout élancée aux cheveux crépus s’étire – ô douce pandiculation ! </vt:lpstr>
      <vt:lpstr>     (Les quelque deux(-)cents kilos que j’ai pesé, dus à une ghréline taquine, ne se sont pas encore matérialisés sous la forme de pannicules bien bombés ; </vt:lpstr>
      <vt:lpstr>     la célèbre photo que Nadar a prise de moi relève du cliché : calembredaine[s] que cette bedaine ! Ami lecteur, cesse donc de me penser pansu.)</vt:lpstr>
      <vt:lpstr>Soudain, mes personnages se sont frayé leur propre voie et emparés de mon histoire, craignant peut-être qu’elle ne plût plus…</vt:lpstr>
      <vt:lpstr>Tel mousquetaire, fier de sa belle haquenée juvénile, les guides tenues ferme, s’en va faire ailleurs le ferrailleur et pourfendre les intrigants ;</vt:lpstr>
      <vt:lpstr>un autre, orgueilleux abordant à La Rochelle le siège relax, s’avère un sot fat ; </vt:lpstr>
      <vt:lpstr>le troisième, afin que soit sauvée la réputation d’une reine, rejoint la cour ou tout autre riche lieu pour accomplir cette mission cardinale…</vt:lpstr>
      <vt:lpstr>Que de désillusions m’auront values à la chaîne (chaine) ces tranche-montagnes ! Je crois qu’ils se sont bien moqués de moi, qui pourtant ne leur veux que du bien ;</vt:lpstr>
      <vt:lpstr>je les ai même entendus susurrer cette devise ridicule qui, j’en suis convaincu, fera un bide (mais pas le mien) 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Dictée Faites Lire ! </dc:title>
  <dc:creator>Julien SOULIE</dc:creator>
  <cp:lastModifiedBy>Julien SOULIE</cp:lastModifiedBy>
  <cp:revision>33</cp:revision>
  <dcterms:created xsi:type="dcterms:W3CDTF">2022-09-15T08:43:44Z</dcterms:created>
  <dcterms:modified xsi:type="dcterms:W3CDTF">2023-10-05T14:11:42Z</dcterms:modified>
</cp:coreProperties>
</file>